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4"/>
  </p:sldMasterIdLst>
  <p:notesMasterIdLst>
    <p:notesMasterId r:id="rId12"/>
  </p:notesMasterIdLst>
  <p:sldIdLst>
    <p:sldId id="266" r:id="rId5"/>
    <p:sldId id="275" r:id="rId6"/>
    <p:sldId id="269" r:id="rId7"/>
    <p:sldId id="312" r:id="rId8"/>
    <p:sldId id="276" r:id="rId9"/>
    <p:sldId id="272" r:id="rId10"/>
    <p:sldId id="271" r:id="rId11"/>
  </p:sldIdLst>
  <p:sldSz cx="24387175" cy="13716000"/>
  <p:notesSz cx="6858000" cy="9144000"/>
  <p:defaultTextStyle>
    <a:defPPr>
      <a:defRPr lang="en-US"/>
    </a:defPPr>
    <a:lvl1pPr marL="0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126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253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377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0629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4754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006" algn="l" defTabSz="182825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CTUS" initials="CACTUS" lastIdx="113" clrIdx="0">
    <p:extLst>
      <p:ext uri="{19B8F6BF-5375-455C-9EA6-DF929625EA0E}">
        <p15:presenceInfo xmlns:p15="http://schemas.microsoft.com/office/powerpoint/2012/main" userId="CACTUS" providerId="None"/>
      </p:ext>
    </p:extLst>
  </p:cmAuthor>
  <p:cmAuthor id="2" name="Review-Editor" initials="CACTUS-" lastIdx="1" clrIdx="1">
    <p:extLst>
      <p:ext uri="{19B8F6BF-5375-455C-9EA6-DF929625EA0E}">
        <p15:presenceInfo xmlns:p15="http://schemas.microsoft.com/office/powerpoint/2012/main" userId="Review-Editor" providerId="None"/>
      </p:ext>
    </p:extLst>
  </p:cmAuthor>
  <p:cmAuthor id="3" name="Editor" initials="CACTUS-" lastIdx="19" clrIdx="2">
    <p:extLst>
      <p:ext uri="{19B8F6BF-5375-455C-9EA6-DF929625EA0E}">
        <p15:presenceInfo xmlns:p15="http://schemas.microsoft.com/office/powerpoint/2012/main" userId="Editor" providerId="None"/>
      </p:ext>
    </p:extLst>
  </p:cmAuthor>
  <p:cmAuthor id="4" name="Syed Rizvi" initials="SR" lastIdx="10" clrIdx="3">
    <p:extLst>
      <p:ext uri="{19B8F6BF-5375-455C-9EA6-DF929625EA0E}">
        <p15:presenceInfo xmlns:p15="http://schemas.microsoft.com/office/powerpoint/2012/main" userId="871a6324af740be7" providerId="Windows Live"/>
      </p:ext>
    </p:extLst>
  </p:cmAuthor>
  <p:cmAuthor id="5" name="Juliane Moloney" initials="JM" lastIdx="7" clrIdx="4">
    <p:extLst>
      <p:ext uri="{19B8F6BF-5375-455C-9EA6-DF929625EA0E}">
        <p15:presenceInfo xmlns:p15="http://schemas.microsoft.com/office/powerpoint/2012/main" userId="Juliane Molo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F76"/>
    <a:srgbClr val="113468"/>
    <a:srgbClr val="57A9DD"/>
    <a:srgbClr val="59AADE"/>
    <a:srgbClr val="D1E2F3"/>
    <a:srgbClr val="000000"/>
    <a:srgbClr val="0D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846" autoAdjust="0"/>
  </p:normalViewPr>
  <p:slideViewPr>
    <p:cSldViewPr snapToObjects="1" showGuides="1">
      <p:cViewPr varScale="1">
        <p:scale>
          <a:sx n="53" d="100"/>
          <a:sy n="53" d="100"/>
        </p:scale>
        <p:origin x="135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B7A3-9E1C-4448-BC37-86F8B66FB364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8DACF-8309-2044-8EF4-AA7C90F4E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6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3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7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9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4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6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6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0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2798064"/>
            <a:ext cx="13166598" cy="4059932"/>
          </a:xfrm>
          <a:noFill/>
        </p:spPr>
        <p:txBody>
          <a:bodyPr anchor="b">
            <a:noAutofit/>
          </a:bodyPr>
          <a:lstStyle>
            <a:lvl1pPr algn="l">
              <a:defRPr sz="66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Lorem IPSUM DOLOR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3450" y="8083318"/>
            <a:ext cx="13166598" cy="2432284"/>
          </a:xfrm>
          <a:noFill/>
        </p:spPr>
        <p:txBody>
          <a:bodyPr/>
          <a:lstStyle>
            <a:lvl1pPr marL="0" indent="0" algn="l">
              <a:buNone/>
              <a:defRPr sz="4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buNone/>
              <a:defRPr sz="4000"/>
            </a:lvl2pPr>
            <a:lvl3pPr marL="0" indent="0" algn="l">
              <a:buNone/>
              <a:defRPr sz="40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198" indent="0" algn="ctr">
              <a:buNone/>
              <a:defRPr sz="3200"/>
            </a:lvl9pPr>
          </a:lstStyle>
          <a:p>
            <a:pPr lvl="0"/>
            <a:r>
              <a:rPr lang="en-US" dirty="0"/>
              <a:t>Subhead Here</a:t>
            </a:r>
          </a:p>
          <a:p>
            <a:pPr lvl="1"/>
            <a:r>
              <a:rPr lang="en-US" dirty="0"/>
              <a:t>Month XX, XXXX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CF560-9D47-A44A-BED0-C8EAC1E7E95C}"/>
              </a:ext>
            </a:extLst>
          </p:cNvPr>
          <p:cNvCxnSpPr>
            <a:cxnSpLocks/>
          </p:cNvCxnSpPr>
          <p:nvPr userDrawn="1"/>
        </p:nvCxnSpPr>
        <p:spPr>
          <a:xfrm>
            <a:off x="920393" y="7552626"/>
            <a:ext cx="1039988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D0282CB-6E8B-9744-89B3-FC628C8EFE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06651" y="0"/>
            <a:ext cx="9280524" cy="13716000"/>
          </a:xfrm>
          <a:noFill/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33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90E385-01BD-E64F-8B29-EC5987CBEA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Name   </a:t>
            </a:r>
          </a:p>
          <a:p>
            <a:r>
              <a:rPr lang="en-US" dirty="0"/>
              <a:t>(Insert &gt; Header &amp; Footer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35542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3450" y="3401569"/>
            <a:ext cx="21033938" cy="3456426"/>
          </a:xfrm>
        </p:spPr>
        <p:txBody>
          <a:bodyPr anchor="ctr" anchorCtr="0">
            <a:normAutofit/>
          </a:bodyPr>
          <a:lstStyle>
            <a:lvl1pPr>
              <a:defRPr sz="88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696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595367"/>
            <a:ext cx="6492239" cy="730250"/>
          </a:xfrm>
        </p:spPr>
        <p:txBody>
          <a:bodyPr/>
          <a:lstStyle/>
          <a:p>
            <a:r>
              <a:rPr lang="en-US" dirty="0"/>
              <a:t>Christine Brown, City of Hope, Duarte, CA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" y="431800"/>
            <a:ext cx="20251283" cy="241655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8" y="3206751"/>
            <a:ext cx="20251283" cy="8604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8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31800"/>
            <a:ext cx="22533332" cy="2416556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6" y="3193747"/>
            <a:ext cx="10982842" cy="8617254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8622" y="3193747"/>
            <a:ext cx="10982842" cy="8617254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ECEE-520F-D041-AD45-98C3C3CC71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Name   </a:t>
            </a:r>
          </a:p>
          <a:p>
            <a:r>
              <a:rPr lang="en-US" dirty="0"/>
              <a:t>(Insert &gt; Header &amp; Footer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387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1100CD-B20F-D744-8600-37C7A5E5A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8AF42-A0E6-A640-8A1F-CFAD5015A8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Insert Name   </a:t>
            </a:r>
          </a:p>
          <a:p>
            <a:r>
              <a:rPr lang="en-US" dirty="0"/>
              <a:t>(Insert &gt; Header &amp; Footer &gt; Apply to All)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4B92F51-503B-F148-BA9C-424A96F0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" y="431800"/>
            <a:ext cx="20251283" cy="241655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5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97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B613A-BC1D-234E-B57F-A5A5971C3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1B7C42-985B-0C4A-BD77-9D1C8C070E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Insert Name   </a:t>
            </a:r>
          </a:p>
          <a:p>
            <a:r>
              <a:rPr lang="en-US" dirty="0"/>
              <a:t>(Insert &gt; Header &amp; Footer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22801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90" y="431800"/>
            <a:ext cx="20251283" cy="241655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90" y="3207130"/>
            <a:ext cx="20251283" cy="7003672"/>
          </a:xfrm>
          <a:prstGeom prst="rect">
            <a:avLst/>
          </a:prstGeom>
          <a:noFill/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1399" y="12600711"/>
            <a:ext cx="6492239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Christine Brown, City of Hope, Duarte,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595259" y="244059"/>
            <a:ext cx="5487114" cy="730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2000" b="1" i="0" baseline="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B862E-C070-C64F-87F7-901CFF621B33}"/>
              </a:ext>
            </a:extLst>
          </p:cNvPr>
          <p:cNvSpPr txBox="1"/>
          <p:nvPr userDrawn="1"/>
        </p:nvSpPr>
        <p:spPr>
          <a:xfrm>
            <a:off x="20862476" y="1303020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8" r:id="rId4"/>
    <p:sldLayoutId id="2147483684" r:id="rId5"/>
    <p:sldLayoutId id="2147483686" r:id="rId6"/>
    <p:sldLayoutId id="2147483687" r:id="rId7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spcAft>
          <a:spcPts val="600"/>
        </a:spcAft>
        <a:buFont typeface="Arial" panose="020B0604020202020204" pitchFamily="34" charset="0"/>
        <a:buNone/>
        <a:defRPr sz="5400" b="1" i="0" kern="1200">
          <a:solidFill>
            <a:schemeClr val="accent1"/>
          </a:solidFill>
          <a:latin typeface="Georgia" panose="02040502050405020303" pitchFamily="18" charset="0"/>
          <a:ea typeface="+mn-ea"/>
          <a:cs typeface="+mn-cs"/>
        </a:defRPr>
      </a:lvl1pPr>
      <a:lvl2pPr marL="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198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12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FE77B6-43BA-D64B-8042-27A86038F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790" y="2325605"/>
            <a:ext cx="13166599" cy="4059931"/>
          </a:xfrm>
        </p:spPr>
        <p:txBody>
          <a:bodyPr/>
          <a:lstStyle/>
          <a:p>
            <a:r>
              <a:rPr lang="en-US" sz="4400" noProof="0" dirty="0"/>
              <a:t>A Phase 1 Study to Evaluate Chimeric Antigen Receptor (CAR) T Cells Incorporating a Chlorotoxin </a:t>
            </a:r>
            <a:br>
              <a:rPr lang="en-US" sz="4400" noProof="0" dirty="0"/>
            </a:br>
            <a:r>
              <a:rPr lang="en-US" sz="4400" noProof="0" dirty="0"/>
              <a:t>Tumor-targeting Domain for Patients with MMP2+ Recurrent or Progressive Glioblastoma (NCT04214392)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36070E-3498-094A-BDFA-14605C173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8" y="8208269"/>
            <a:ext cx="13928599" cy="4821931"/>
          </a:xfrm>
        </p:spPr>
        <p:txBody>
          <a:bodyPr>
            <a:normAutofit fontScale="77500" lnSpcReduction="20000"/>
          </a:bodyPr>
          <a:lstStyle/>
          <a:p>
            <a:r>
              <a:rPr lang="en-US" sz="5700" b="1" noProof="0" dirty="0"/>
              <a:t>Christine Brown, PhD</a:t>
            </a:r>
          </a:p>
          <a:p>
            <a:r>
              <a:rPr lang="en-US" sz="5200" noProof="0" dirty="0"/>
              <a:t>Professor in Hem/HCT and Immuno-Oncology</a:t>
            </a:r>
          </a:p>
          <a:p>
            <a:r>
              <a:rPr lang="en-US" sz="5200" noProof="0" dirty="0"/>
              <a:t>Deputy Director, T Cell Therapeutics Research Laboratories</a:t>
            </a:r>
          </a:p>
          <a:p>
            <a:r>
              <a:rPr lang="en-US" sz="5200" noProof="0" dirty="0"/>
              <a:t>City of Hope, Duarte, CA</a:t>
            </a:r>
          </a:p>
          <a:p>
            <a:endParaRPr lang="en-US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noProof="0" dirty="0"/>
              <a:t>June 4-8, 2021; online</a:t>
            </a:r>
          </a:p>
          <a:p>
            <a:endParaRPr lang="en-US" noProof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noProof="0" dirty="0"/>
          </a:p>
        </p:txBody>
      </p:sp>
      <p:pic>
        <p:nvPicPr>
          <p:cNvPr id="8" name="Picture 7" descr="A diagram of a brain&#10;&#10;Description automatically generated with low confidence">
            <a:extLst>
              <a:ext uri="{FF2B5EF4-FFF2-40B4-BE49-F238E27FC236}">
                <a16:creationId xmlns:a16="http://schemas.microsoft.com/office/drawing/2014/main" id="{951B19BD-A8BC-4F02-9391-08893BC3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761" y="2036473"/>
            <a:ext cx="10209798" cy="12343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96B53A-4C58-C349-8785-17B51342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234" y="10973906"/>
            <a:ext cx="8677019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F8478F-C1E0-4400-B976-77C9146726A3}"/>
              </a:ext>
            </a:extLst>
          </p:cNvPr>
          <p:cNvGrpSpPr>
            <a:grpSpLocks noChangeAspect="1"/>
          </p:cNvGrpSpPr>
          <p:nvPr/>
        </p:nvGrpSpPr>
        <p:grpSpPr>
          <a:xfrm>
            <a:off x="19675935" y="306705"/>
            <a:ext cx="3941546" cy="1645920"/>
            <a:chOff x="26214387" y="2971800"/>
            <a:chExt cx="3467100" cy="1447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109BB4-9B11-433A-AFC0-61B0460ABA44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65FB65F6-C110-4937-BC53-88B9AA42B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1087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BC2-B4D5-4F52-9E7B-E7788BA0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7B04-E94A-46B9-AD5D-8EF9FD8F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90" y="2584149"/>
            <a:ext cx="12954001" cy="8617253"/>
          </a:xfrm>
        </p:spPr>
        <p:txBody>
          <a:bodyPr lIns="0"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Glioblastoma (GBM) is the most common and aggressive adult malignant brain tumor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 and has substantial heterogeneity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GBM has a 5-year survival rate of 5.1%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 and a median OS of 5-8 months following recurrence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4,5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No effective standard of care for recurrent GBM exists; treatment options include further surgery (if viable), clinical trials, or further chemotherapy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6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Antitumor bioactivity of glioma-targeting CAR T cells was suggested in patients with malignant glioma (including GBM) in an ongoing clinical trial (NCT02208362); however, tumor heterogeneity possibly led to inadequate ORR and limited potency of adoptively transferred CAR T</a:t>
            </a:r>
            <a:r>
              <a:rPr lang="en-US" sz="3200" b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cells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A first-in-human phase 1 study is being conducted to investigate the safety of CLTX-CAR T cells, a novel immunotherapy developed by City of Hope (Duarte, CA), in patients with GBM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BB0D0-EE3C-4685-A7F5-B2EB10A5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88310" y="11936610"/>
            <a:ext cx="171522" cy="369332"/>
          </a:xfrm>
        </p:spPr>
        <p:txBody>
          <a:bodyPr wrap="none">
            <a:spAutoFit/>
          </a:bodyPr>
          <a:lstStyle/>
          <a:p>
            <a:fld id="{2FFBAD49-1F68-914B-9DFB-5D552C1A2BEB}" type="slidenum">
              <a:rPr lang="en-US" sz="2400" smtClean="0"/>
              <a:pPr/>
              <a:t>2</a:t>
            </a:fld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66E18-0A94-460D-B7DB-4CAD481B5E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860FCCB-E7BF-4A85-BC91-4D9B5E360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4788" y="9644897"/>
            <a:ext cx="9448798" cy="224676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Thakkar JP, et al. </a:t>
            </a:r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Cancer Epidemiol Biomarkers Prev. 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2014;23(10):1985-96. </a:t>
            </a:r>
          </a:p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Wang D, et al. </a:t>
            </a:r>
            <a:r>
              <a:rPr 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Sci Transl Med. 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2020;12(533):eaaw2672. </a:t>
            </a:r>
          </a:p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Ostrom QT, et al. </a:t>
            </a:r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Neuro Oncol.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2015;17(Suppl 4):iv1-iv62. </a:t>
            </a:r>
          </a:p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Gallego O. </a:t>
            </a:r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Curr Oncol.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2015;22(4):e273-81. </a:t>
            </a:r>
          </a:p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Weller M, et al. </a:t>
            </a:r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Neuro Oncol.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2013;15(1):4-27. </a:t>
            </a:r>
          </a:p>
          <a:p>
            <a:pPr marL="342900" indent="-342900" eaLnBrk="0" fontAlgn="base" hangingPunct="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Central Nervous System Cancers. anaplastic gliomas/glioblastoma. NCCN guidelines version 4.2020.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4B9A819-5C0F-400A-A172-599F7C8D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0" y="11966376"/>
            <a:ext cx="22354559" cy="40011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CLTX, chlorotoxin; CNS, central nervous system; GBM, glioblastoma; ORR, overall response rate; OS, overall survival.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4D2A7-3EBD-4543-A1D8-6965F9FC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588" y="1932518"/>
            <a:ext cx="5797597" cy="7456806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5E6FBB6-AD7F-9743-8EC5-460CC5376750}"/>
              </a:ext>
            </a:extLst>
          </p:cNvPr>
          <p:cNvSpPr txBox="1">
            <a:spLocks/>
          </p:cNvSpPr>
          <p:nvPr/>
        </p:nvSpPr>
        <p:spPr>
          <a:xfrm>
            <a:off x="18594387" y="557954"/>
            <a:ext cx="5487114" cy="730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B38740-D3C3-4C85-A6C8-7180A5C7EBD8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CFDA7A-1538-4307-B2F9-6756660093C4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7BCC5C-C25B-4CF2-84D3-44C4E29A8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7804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1B38C5-8E4E-844B-93D2-9FA3EDC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" y="431800"/>
            <a:ext cx="20251283" cy="2416556"/>
          </a:xfrm>
        </p:spPr>
        <p:txBody>
          <a:bodyPr/>
          <a:lstStyle/>
          <a:p>
            <a:r>
              <a:rPr lang="en-US" noProof="0" dirty="0"/>
              <a:t>Novel Features of CLTX-CAR T-Cell Therapy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7C7D27-5E40-754F-825F-43F8976C3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93" y="2590800"/>
            <a:ext cx="22783799" cy="1538680"/>
          </a:xfrm>
          <a:prstGeom prst="roundRect">
            <a:avLst/>
          </a:prstGeom>
          <a:solidFill>
            <a:srgbClr val="D1E2F3"/>
          </a:solidFill>
          <a:ln>
            <a:solidFill>
              <a:srgbClr val="D1E2F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2" indent="0" algn="ctr">
              <a:lnSpc>
                <a:spcPct val="100000"/>
              </a:lnSpc>
              <a:buNone/>
            </a:pPr>
            <a:r>
              <a:rPr lang="en-US" noProof="0" dirty="0"/>
              <a:t>CLTX-CAR T-cell therapy (CLTX(EQ)28ζ/CD19t+ T cells) uses CLTX as the tumor-recognition domain that identifies a multireceptor complex containing MMP2 for binding on GBM cells 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BF8AA856-8619-4C40-A005-46F10146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0" y="11658600"/>
            <a:ext cx="22631403" cy="707886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eaLnBrk="0" fontAlgn="base" hangingPunct="0">
              <a:defRPr/>
            </a:pPr>
            <a:r>
              <a:rPr lang="da-DK" sz="2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Wang D, et al. </a:t>
            </a:r>
            <a:r>
              <a:rPr lang="da-DK" sz="2000" i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Sci Transl Med. </a:t>
            </a:r>
            <a:r>
              <a:rPr lang="da-DK" sz="200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2020;12(533):eaaw2672.</a:t>
            </a:r>
            <a:endParaRPr lang="en-US" sz="2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CD, cluster of differentiation; CLTX, chlorotoxin; Fc, fragment crystallizable; GBM, glioblastoma; IgG, immunoglobulin G; MMP, matrix metalloproteinase.</a:t>
            </a:r>
          </a:p>
        </p:txBody>
      </p:sp>
      <p:grpSp>
        <p:nvGrpSpPr>
          <p:cNvPr id="37" name="Graphic 87">
            <a:extLst>
              <a:ext uri="{FF2B5EF4-FFF2-40B4-BE49-F238E27FC236}">
                <a16:creationId xmlns:a16="http://schemas.microsoft.com/office/drawing/2014/main" id="{0767D212-E697-4EF3-AD2F-401F4EB17604}"/>
              </a:ext>
            </a:extLst>
          </p:cNvPr>
          <p:cNvGrpSpPr/>
          <p:nvPr/>
        </p:nvGrpSpPr>
        <p:grpSpPr>
          <a:xfrm>
            <a:off x="8221756" y="5354175"/>
            <a:ext cx="1547072" cy="600459"/>
            <a:chOff x="16139576" y="8794495"/>
            <a:chExt cx="951327" cy="369235"/>
          </a:xfrm>
          <a:solidFill>
            <a:schemeClr val="bg1"/>
          </a:solidFill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CF1BBB-F3ED-4DE8-A41B-D9191F3240FB}"/>
                </a:ext>
              </a:extLst>
            </p:cNvPr>
            <p:cNvSpPr/>
            <p:nvPr/>
          </p:nvSpPr>
          <p:spPr>
            <a:xfrm>
              <a:off x="16166143" y="8819752"/>
              <a:ext cx="898189" cy="318466"/>
            </a:xfrm>
            <a:custGeom>
              <a:avLst/>
              <a:gdLst>
                <a:gd name="connsiteX0" fmla="*/ 8687 w 898188"/>
                <a:gd name="connsiteY0" fmla="*/ 18997 h 318465"/>
                <a:gd name="connsiteX1" fmla="*/ 437281 w 898188"/>
                <a:gd name="connsiteY1" fmla="*/ 18997 h 318465"/>
                <a:gd name="connsiteX2" fmla="*/ 492125 w 898188"/>
                <a:gd name="connsiteY2" fmla="*/ 18997 h 318465"/>
                <a:gd name="connsiteX3" fmla="*/ 489513 w 898188"/>
                <a:gd name="connsiteY3" fmla="*/ 19142 h 318465"/>
                <a:gd name="connsiteX4" fmla="*/ 496768 w 898188"/>
                <a:gd name="connsiteY4" fmla="*/ 24656 h 318465"/>
                <a:gd name="connsiteX5" fmla="*/ 523319 w 898188"/>
                <a:gd name="connsiteY5" fmla="*/ 44678 h 318465"/>
                <a:gd name="connsiteX6" fmla="*/ 726734 w 898188"/>
                <a:gd name="connsiteY6" fmla="*/ 197602 h 318465"/>
                <a:gd name="connsiteX7" fmla="*/ 885172 w 898188"/>
                <a:gd name="connsiteY7" fmla="*/ 316721 h 318465"/>
                <a:gd name="connsiteX8" fmla="*/ 894312 w 898188"/>
                <a:gd name="connsiteY8" fmla="*/ 301051 h 318465"/>
                <a:gd name="connsiteX9" fmla="*/ 549580 w 898188"/>
                <a:gd name="connsiteY9" fmla="*/ 41776 h 318465"/>
                <a:gd name="connsiteX10" fmla="*/ 498364 w 898188"/>
                <a:gd name="connsiteY10" fmla="*/ 3183 h 318465"/>
                <a:gd name="connsiteX11" fmla="*/ 461221 w 898188"/>
                <a:gd name="connsiteY11" fmla="*/ 861 h 318465"/>
                <a:gd name="connsiteX12" fmla="*/ 212683 w 898188"/>
                <a:gd name="connsiteY12" fmla="*/ 861 h 318465"/>
                <a:gd name="connsiteX13" fmla="*/ 8832 w 898188"/>
                <a:gd name="connsiteY13" fmla="*/ 861 h 318465"/>
                <a:gd name="connsiteX14" fmla="*/ 8687 w 898188"/>
                <a:gd name="connsiteY14" fmla="*/ 18997 h 318465"/>
                <a:gd name="connsiteX15" fmla="*/ 8687 w 898188"/>
                <a:gd name="connsiteY15" fmla="*/ 18997 h 3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8188" h="318465">
                  <a:moveTo>
                    <a:pt x="8687" y="18997"/>
                  </a:moveTo>
                  <a:cubicBezTo>
                    <a:pt x="151600" y="18997"/>
                    <a:pt x="294368" y="18997"/>
                    <a:pt x="437281" y="18997"/>
                  </a:cubicBezTo>
                  <a:cubicBezTo>
                    <a:pt x="455417" y="18997"/>
                    <a:pt x="474134" y="17546"/>
                    <a:pt x="492125" y="18997"/>
                  </a:cubicBezTo>
                  <a:cubicBezTo>
                    <a:pt x="484725" y="18417"/>
                    <a:pt x="487627" y="16821"/>
                    <a:pt x="489513" y="19142"/>
                  </a:cubicBezTo>
                  <a:cubicBezTo>
                    <a:pt x="491254" y="21319"/>
                    <a:pt x="494591" y="23060"/>
                    <a:pt x="496768" y="24656"/>
                  </a:cubicBezTo>
                  <a:cubicBezTo>
                    <a:pt x="505618" y="31330"/>
                    <a:pt x="514468" y="38004"/>
                    <a:pt x="523319" y="44678"/>
                  </a:cubicBezTo>
                  <a:cubicBezTo>
                    <a:pt x="591076" y="95605"/>
                    <a:pt x="658833" y="146676"/>
                    <a:pt x="726734" y="197602"/>
                  </a:cubicBezTo>
                  <a:cubicBezTo>
                    <a:pt x="779547" y="237357"/>
                    <a:pt x="832359" y="276966"/>
                    <a:pt x="885172" y="316721"/>
                  </a:cubicBezTo>
                  <a:cubicBezTo>
                    <a:pt x="894457" y="323685"/>
                    <a:pt x="903598" y="308015"/>
                    <a:pt x="894312" y="301051"/>
                  </a:cubicBezTo>
                  <a:cubicBezTo>
                    <a:pt x="779402" y="214578"/>
                    <a:pt x="664491" y="128250"/>
                    <a:pt x="549580" y="41776"/>
                  </a:cubicBezTo>
                  <a:cubicBezTo>
                    <a:pt x="533330" y="29444"/>
                    <a:pt x="516500" y="12759"/>
                    <a:pt x="498364" y="3183"/>
                  </a:cubicBezTo>
                  <a:cubicBezTo>
                    <a:pt x="488207" y="-2186"/>
                    <a:pt x="472248" y="861"/>
                    <a:pt x="461221" y="861"/>
                  </a:cubicBezTo>
                  <a:cubicBezTo>
                    <a:pt x="378375" y="861"/>
                    <a:pt x="295529" y="861"/>
                    <a:pt x="212683" y="861"/>
                  </a:cubicBezTo>
                  <a:cubicBezTo>
                    <a:pt x="144781" y="861"/>
                    <a:pt x="76734" y="861"/>
                    <a:pt x="8832" y="861"/>
                  </a:cubicBezTo>
                  <a:cubicBezTo>
                    <a:pt x="-2920" y="861"/>
                    <a:pt x="-2920" y="18997"/>
                    <a:pt x="8687" y="18997"/>
                  </a:cubicBezTo>
                  <a:lnTo>
                    <a:pt x="8687" y="18997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7A3BC45-501B-43EC-B260-DAC9348E43BA}"/>
                </a:ext>
              </a:extLst>
            </p:cNvPr>
            <p:cNvSpPr/>
            <p:nvPr/>
          </p:nvSpPr>
          <p:spPr>
            <a:xfrm>
              <a:off x="16139576" y="8794495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70513 h 70513"/>
                <a:gd name="connsiteX2" fmla="*/ 0 w 70513"/>
                <a:gd name="connsiteY2" fmla="*/ 35257 h 70513"/>
                <a:gd name="connsiteX3" fmla="*/ 35257 w 70513"/>
                <a:gd name="connsiteY3" fmla="*/ 0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54699"/>
                    <a:pt x="54699" y="70513"/>
                    <a:pt x="35257" y="70513"/>
                  </a:cubicBezTo>
                  <a:cubicBezTo>
                    <a:pt x="15815" y="70513"/>
                    <a:pt x="0" y="54699"/>
                    <a:pt x="0" y="35257"/>
                  </a:cubicBezTo>
                  <a:cubicBezTo>
                    <a:pt x="0" y="15815"/>
                    <a:pt x="15815" y="0"/>
                    <a:pt x="35257" y="0"/>
                  </a:cubicBezTo>
                  <a:cubicBezTo>
                    <a:pt x="54699" y="0"/>
                    <a:pt x="70513" y="15815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95703C5-736E-4000-A543-AD4B11959950}"/>
                </a:ext>
              </a:extLst>
            </p:cNvPr>
            <p:cNvSpPr/>
            <p:nvPr/>
          </p:nvSpPr>
          <p:spPr>
            <a:xfrm>
              <a:off x="17020390" y="9093217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70513 h 70513"/>
                <a:gd name="connsiteX2" fmla="*/ 0 w 70513"/>
                <a:gd name="connsiteY2" fmla="*/ 35257 h 70513"/>
                <a:gd name="connsiteX3" fmla="*/ 35257 w 70513"/>
                <a:gd name="connsiteY3" fmla="*/ 0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54699"/>
                    <a:pt x="54699" y="70513"/>
                    <a:pt x="35257" y="70513"/>
                  </a:cubicBezTo>
                  <a:cubicBezTo>
                    <a:pt x="15815" y="70513"/>
                    <a:pt x="0" y="54699"/>
                    <a:pt x="0" y="35257"/>
                  </a:cubicBezTo>
                  <a:cubicBezTo>
                    <a:pt x="0" y="15815"/>
                    <a:pt x="15815" y="0"/>
                    <a:pt x="35257" y="0"/>
                  </a:cubicBezTo>
                  <a:cubicBezTo>
                    <a:pt x="54844" y="145"/>
                    <a:pt x="70513" y="15815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grpSp>
        <p:nvGrpSpPr>
          <p:cNvPr id="38" name="Graphic 87">
            <a:extLst>
              <a:ext uri="{FF2B5EF4-FFF2-40B4-BE49-F238E27FC236}">
                <a16:creationId xmlns:a16="http://schemas.microsoft.com/office/drawing/2014/main" id="{E4CEA98D-3589-4182-B1EC-B919E4787CD7}"/>
              </a:ext>
            </a:extLst>
          </p:cNvPr>
          <p:cNvGrpSpPr/>
          <p:nvPr/>
        </p:nvGrpSpPr>
        <p:grpSpPr>
          <a:xfrm>
            <a:off x="8221756" y="9454676"/>
            <a:ext cx="1547072" cy="600524"/>
            <a:chOff x="16139576" y="11315985"/>
            <a:chExt cx="951327" cy="369275"/>
          </a:xfrm>
          <a:solidFill>
            <a:schemeClr val="bg1"/>
          </a:solidFill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D3C8BB2-F3BC-43F9-87ED-95A6291C3331}"/>
                </a:ext>
              </a:extLst>
            </p:cNvPr>
            <p:cNvSpPr/>
            <p:nvPr/>
          </p:nvSpPr>
          <p:spPr>
            <a:xfrm>
              <a:off x="16166125" y="11341833"/>
              <a:ext cx="898207" cy="318798"/>
            </a:xfrm>
            <a:custGeom>
              <a:avLst/>
              <a:gdLst>
                <a:gd name="connsiteX0" fmla="*/ 8705 w 898206"/>
                <a:gd name="connsiteY0" fmla="*/ 317314 h 318797"/>
                <a:gd name="connsiteX1" fmla="*/ 439621 w 898206"/>
                <a:gd name="connsiteY1" fmla="*/ 317314 h 318797"/>
                <a:gd name="connsiteX2" fmla="*/ 492288 w 898206"/>
                <a:gd name="connsiteY2" fmla="*/ 317314 h 318797"/>
                <a:gd name="connsiteX3" fmla="*/ 530737 w 898206"/>
                <a:gd name="connsiteY3" fmla="*/ 290618 h 318797"/>
                <a:gd name="connsiteX4" fmla="*/ 734442 w 898206"/>
                <a:gd name="connsiteY4" fmla="*/ 137548 h 318797"/>
                <a:gd name="connsiteX5" fmla="*/ 894330 w 898206"/>
                <a:gd name="connsiteY5" fmla="*/ 17414 h 318797"/>
                <a:gd name="connsiteX6" fmla="*/ 885190 w 898206"/>
                <a:gd name="connsiteY6" fmla="*/ 1745 h 318797"/>
                <a:gd name="connsiteX7" fmla="*/ 542489 w 898206"/>
                <a:gd name="connsiteY7" fmla="*/ 259423 h 318797"/>
                <a:gd name="connsiteX8" fmla="*/ 507813 w 898206"/>
                <a:gd name="connsiteY8" fmla="*/ 285539 h 318797"/>
                <a:gd name="connsiteX9" fmla="*/ 489531 w 898206"/>
                <a:gd name="connsiteY9" fmla="*/ 299323 h 318797"/>
                <a:gd name="connsiteX10" fmla="*/ 492143 w 898206"/>
                <a:gd name="connsiteY10" fmla="*/ 299468 h 318797"/>
                <a:gd name="connsiteX11" fmla="*/ 486920 w 898206"/>
                <a:gd name="connsiteY11" fmla="*/ 299468 h 318797"/>
                <a:gd name="connsiteX12" fmla="*/ 459208 w 898206"/>
                <a:gd name="connsiteY12" fmla="*/ 299468 h 318797"/>
                <a:gd name="connsiteX13" fmla="*/ 210815 w 898206"/>
                <a:gd name="connsiteY13" fmla="*/ 299468 h 318797"/>
                <a:gd name="connsiteX14" fmla="*/ 8705 w 898206"/>
                <a:gd name="connsiteY14" fmla="*/ 299468 h 318797"/>
                <a:gd name="connsiteX15" fmla="*/ 8705 w 898206"/>
                <a:gd name="connsiteY15" fmla="*/ 317314 h 318797"/>
                <a:gd name="connsiteX16" fmla="*/ 8705 w 898206"/>
                <a:gd name="connsiteY16" fmla="*/ 317314 h 31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8206" h="318797">
                  <a:moveTo>
                    <a:pt x="8705" y="317314"/>
                  </a:moveTo>
                  <a:cubicBezTo>
                    <a:pt x="152344" y="317314"/>
                    <a:pt x="295982" y="317314"/>
                    <a:pt x="439621" y="317314"/>
                  </a:cubicBezTo>
                  <a:cubicBezTo>
                    <a:pt x="456016" y="317314"/>
                    <a:pt x="476183" y="320651"/>
                    <a:pt x="492288" y="317314"/>
                  </a:cubicBezTo>
                  <a:cubicBezTo>
                    <a:pt x="505781" y="314557"/>
                    <a:pt x="520000" y="298598"/>
                    <a:pt x="530737" y="290618"/>
                  </a:cubicBezTo>
                  <a:cubicBezTo>
                    <a:pt x="598638" y="239546"/>
                    <a:pt x="666540" y="188475"/>
                    <a:pt x="734442" y="137548"/>
                  </a:cubicBezTo>
                  <a:cubicBezTo>
                    <a:pt x="787690" y="97504"/>
                    <a:pt x="840937" y="57459"/>
                    <a:pt x="894330" y="17414"/>
                  </a:cubicBezTo>
                  <a:cubicBezTo>
                    <a:pt x="903616" y="10450"/>
                    <a:pt x="894475" y="-5220"/>
                    <a:pt x="885190" y="1745"/>
                  </a:cubicBezTo>
                  <a:cubicBezTo>
                    <a:pt x="771004" y="87638"/>
                    <a:pt x="656674" y="173530"/>
                    <a:pt x="542489" y="259423"/>
                  </a:cubicBezTo>
                  <a:cubicBezTo>
                    <a:pt x="530882" y="268129"/>
                    <a:pt x="519420" y="276834"/>
                    <a:pt x="507813" y="285539"/>
                  </a:cubicBezTo>
                  <a:cubicBezTo>
                    <a:pt x="502299" y="289602"/>
                    <a:pt x="493884" y="293955"/>
                    <a:pt x="489531" y="299323"/>
                  </a:cubicBezTo>
                  <a:cubicBezTo>
                    <a:pt x="487210" y="302225"/>
                    <a:pt x="488516" y="299758"/>
                    <a:pt x="492143" y="299468"/>
                  </a:cubicBezTo>
                  <a:cubicBezTo>
                    <a:pt x="490402" y="299613"/>
                    <a:pt x="488516" y="299613"/>
                    <a:pt x="486920" y="299468"/>
                  </a:cubicBezTo>
                  <a:cubicBezTo>
                    <a:pt x="477779" y="299033"/>
                    <a:pt x="468348" y="299468"/>
                    <a:pt x="459208" y="299468"/>
                  </a:cubicBezTo>
                  <a:cubicBezTo>
                    <a:pt x="376362" y="299468"/>
                    <a:pt x="293661" y="299468"/>
                    <a:pt x="210815" y="299468"/>
                  </a:cubicBezTo>
                  <a:cubicBezTo>
                    <a:pt x="143493" y="299468"/>
                    <a:pt x="76172" y="299468"/>
                    <a:pt x="8705" y="299468"/>
                  </a:cubicBezTo>
                  <a:cubicBezTo>
                    <a:pt x="-2902" y="299178"/>
                    <a:pt x="-2902" y="317314"/>
                    <a:pt x="8705" y="317314"/>
                  </a:cubicBezTo>
                  <a:lnTo>
                    <a:pt x="8705" y="317314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E30451-5E89-4696-8681-E9ECE0422A75}"/>
                </a:ext>
              </a:extLst>
            </p:cNvPr>
            <p:cNvSpPr/>
            <p:nvPr/>
          </p:nvSpPr>
          <p:spPr>
            <a:xfrm>
              <a:off x="16139576" y="11614747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0 h 70513"/>
                <a:gd name="connsiteX2" fmla="*/ 0 w 70513"/>
                <a:gd name="connsiteY2" fmla="*/ 35257 h 70513"/>
                <a:gd name="connsiteX3" fmla="*/ 35257 w 70513"/>
                <a:gd name="connsiteY3" fmla="*/ 70513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15815"/>
                    <a:pt x="54699" y="0"/>
                    <a:pt x="35257" y="0"/>
                  </a:cubicBezTo>
                  <a:cubicBezTo>
                    <a:pt x="15815" y="0"/>
                    <a:pt x="0" y="15815"/>
                    <a:pt x="0" y="35257"/>
                  </a:cubicBezTo>
                  <a:cubicBezTo>
                    <a:pt x="0" y="54699"/>
                    <a:pt x="15815" y="70513"/>
                    <a:pt x="35257" y="70513"/>
                  </a:cubicBezTo>
                  <a:cubicBezTo>
                    <a:pt x="54699" y="70513"/>
                    <a:pt x="70513" y="54699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A9C7895-4B5C-45D4-B656-1311ADBD42F9}"/>
                </a:ext>
              </a:extLst>
            </p:cNvPr>
            <p:cNvSpPr/>
            <p:nvPr/>
          </p:nvSpPr>
          <p:spPr>
            <a:xfrm>
              <a:off x="17020390" y="11315985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0 h 70513"/>
                <a:gd name="connsiteX2" fmla="*/ 0 w 70513"/>
                <a:gd name="connsiteY2" fmla="*/ 35257 h 70513"/>
                <a:gd name="connsiteX3" fmla="*/ 35257 w 70513"/>
                <a:gd name="connsiteY3" fmla="*/ 70513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15815"/>
                    <a:pt x="54699" y="0"/>
                    <a:pt x="35257" y="0"/>
                  </a:cubicBezTo>
                  <a:cubicBezTo>
                    <a:pt x="15815" y="0"/>
                    <a:pt x="0" y="15815"/>
                    <a:pt x="0" y="35257"/>
                  </a:cubicBezTo>
                  <a:cubicBezTo>
                    <a:pt x="0" y="54699"/>
                    <a:pt x="15815" y="70513"/>
                    <a:pt x="35257" y="70513"/>
                  </a:cubicBezTo>
                  <a:cubicBezTo>
                    <a:pt x="54844" y="70513"/>
                    <a:pt x="70513" y="54699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grpSp>
        <p:nvGrpSpPr>
          <p:cNvPr id="48" name="Graphic 87">
            <a:extLst>
              <a:ext uri="{FF2B5EF4-FFF2-40B4-BE49-F238E27FC236}">
                <a16:creationId xmlns:a16="http://schemas.microsoft.com/office/drawing/2014/main" id="{64CFD546-FB0A-4AC4-AF47-F6797AFD70A0}"/>
              </a:ext>
            </a:extLst>
          </p:cNvPr>
          <p:cNvGrpSpPr/>
          <p:nvPr/>
        </p:nvGrpSpPr>
        <p:grpSpPr>
          <a:xfrm>
            <a:off x="8079714" y="7703748"/>
            <a:ext cx="1141005" cy="114670"/>
            <a:chOff x="16052232" y="10239277"/>
            <a:chExt cx="701628" cy="70513"/>
          </a:xfrm>
          <a:solidFill>
            <a:schemeClr val="bg1"/>
          </a:solidFill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5E5B2EC-41DB-45A7-B1A0-AC387F6746A4}"/>
                </a:ext>
              </a:extLst>
            </p:cNvPr>
            <p:cNvSpPr/>
            <p:nvPr/>
          </p:nvSpPr>
          <p:spPr>
            <a:xfrm>
              <a:off x="16078782" y="10265393"/>
              <a:ext cx="646573" cy="18136"/>
            </a:xfrm>
            <a:custGeom>
              <a:avLst/>
              <a:gdLst>
                <a:gd name="connsiteX0" fmla="*/ 8705 w 646572"/>
                <a:gd name="connsiteY0" fmla="*/ 18136 h 18136"/>
                <a:gd name="connsiteX1" fmla="*/ 221842 w 646572"/>
                <a:gd name="connsiteY1" fmla="*/ 18136 h 18136"/>
                <a:gd name="connsiteX2" fmla="*/ 559610 w 646572"/>
                <a:gd name="connsiteY2" fmla="*/ 18136 h 18136"/>
                <a:gd name="connsiteX3" fmla="*/ 637813 w 646572"/>
                <a:gd name="connsiteY3" fmla="*/ 18136 h 18136"/>
                <a:gd name="connsiteX4" fmla="*/ 637813 w 646572"/>
                <a:gd name="connsiteY4" fmla="*/ 0 h 18136"/>
                <a:gd name="connsiteX5" fmla="*/ 424676 w 646572"/>
                <a:gd name="connsiteY5" fmla="*/ 0 h 18136"/>
                <a:gd name="connsiteX6" fmla="*/ 86909 w 646572"/>
                <a:gd name="connsiteY6" fmla="*/ 0 h 18136"/>
                <a:gd name="connsiteX7" fmla="*/ 8705 w 646572"/>
                <a:gd name="connsiteY7" fmla="*/ 0 h 18136"/>
                <a:gd name="connsiteX8" fmla="*/ 8705 w 646572"/>
                <a:gd name="connsiteY8" fmla="*/ 18136 h 18136"/>
                <a:gd name="connsiteX9" fmla="*/ 8705 w 646572"/>
                <a:gd name="connsiteY9" fmla="*/ 18136 h 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572" h="18136">
                  <a:moveTo>
                    <a:pt x="8705" y="18136"/>
                  </a:moveTo>
                  <a:cubicBezTo>
                    <a:pt x="79799" y="18136"/>
                    <a:pt x="150748" y="18136"/>
                    <a:pt x="221842" y="18136"/>
                  </a:cubicBezTo>
                  <a:cubicBezTo>
                    <a:pt x="334431" y="18136"/>
                    <a:pt x="447020" y="18136"/>
                    <a:pt x="559610" y="18136"/>
                  </a:cubicBezTo>
                  <a:cubicBezTo>
                    <a:pt x="585726" y="18136"/>
                    <a:pt x="611697" y="18136"/>
                    <a:pt x="637813" y="18136"/>
                  </a:cubicBezTo>
                  <a:cubicBezTo>
                    <a:pt x="649420" y="18136"/>
                    <a:pt x="649565" y="0"/>
                    <a:pt x="637813" y="0"/>
                  </a:cubicBezTo>
                  <a:cubicBezTo>
                    <a:pt x="566719" y="0"/>
                    <a:pt x="495770" y="0"/>
                    <a:pt x="424676" y="0"/>
                  </a:cubicBezTo>
                  <a:cubicBezTo>
                    <a:pt x="312087" y="0"/>
                    <a:pt x="199498" y="0"/>
                    <a:pt x="86909" y="0"/>
                  </a:cubicBezTo>
                  <a:cubicBezTo>
                    <a:pt x="60792" y="0"/>
                    <a:pt x="34822" y="0"/>
                    <a:pt x="8705" y="0"/>
                  </a:cubicBezTo>
                  <a:cubicBezTo>
                    <a:pt x="-2902" y="0"/>
                    <a:pt x="-2902" y="18136"/>
                    <a:pt x="8705" y="18136"/>
                  </a:cubicBezTo>
                  <a:lnTo>
                    <a:pt x="8705" y="18136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9525046-750F-4E7C-81F2-A5726B543CF0}"/>
                </a:ext>
              </a:extLst>
            </p:cNvPr>
            <p:cNvSpPr/>
            <p:nvPr/>
          </p:nvSpPr>
          <p:spPr>
            <a:xfrm>
              <a:off x="16052232" y="10239277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70513 h 70513"/>
                <a:gd name="connsiteX2" fmla="*/ 0 w 70513"/>
                <a:gd name="connsiteY2" fmla="*/ 35257 h 70513"/>
                <a:gd name="connsiteX3" fmla="*/ 35257 w 70513"/>
                <a:gd name="connsiteY3" fmla="*/ 0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54699"/>
                    <a:pt x="54699" y="70513"/>
                    <a:pt x="35257" y="70513"/>
                  </a:cubicBezTo>
                  <a:cubicBezTo>
                    <a:pt x="15815" y="70513"/>
                    <a:pt x="0" y="54699"/>
                    <a:pt x="0" y="35257"/>
                  </a:cubicBezTo>
                  <a:cubicBezTo>
                    <a:pt x="0" y="15815"/>
                    <a:pt x="15815" y="0"/>
                    <a:pt x="35257" y="0"/>
                  </a:cubicBezTo>
                  <a:cubicBezTo>
                    <a:pt x="54699" y="0"/>
                    <a:pt x="70513" y="15815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2E04F66-4914-4CC2-82D5-7096173B117B}"/>
                </a:ext>
              </a:extLst>
            </p:cNvPr>
            <p:cNvSpPr/>
            <p:nvPr/>
          </p:nvSpPr>
          <p:spPr>
            <a:xfrm>
              <a:off x="16683347" y="10239277"/>
              <a:ext cx="70513" cy="70513"/>
            </a:xfrm>
            <a:custGeom>
              <a:avLst/>
              <a:gdLst>
                <a:gd name="connsiteX0" fmla="*/ 70513 w 70513"/>
                <a:gd name="connsiteY0" fmla="*/ 35257 h 70513"/>
                <a:gd name="connsiteX1" fmla="*/ 35257 w 70513"/>
                <a:gd name="connsiteY1" fmla="*/ 70513 h 70513"/>
                <a:gd name="connsiteX2" fmla="*/ 0 w 70513"/>
                <a:gd name="connsiteY2" fmla="*/ 35257 h 70513"/>
                <a:gd name="connsiteX3" fmla="*/ 35257 w 70513"/>
                <a:gd name="connsiteY3" fmla="*/ 0 h 70513"/>
                <a:gd name="connsiteX4" fmla="*/ 70513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70513" y="35257"/>
                  </a:moveTo>
                  <a:cubicBezTo>
                    <a:pt x="70513" y="54699"/>
                    <a:pt x="54699" y="70513"/>
                    <a:pt x="35257" y="70513"/>
                  </a:cubicBezTo>
                  <a:cubicBezTo>
                    <a:pt x="15815" y="70513"/>
                    <a:pt x="0" y="54699"/>
                    <a:pt x="0" y="35257"/>
                  </a:cubicBezTo>
                  <a:cubicBezTo>
                    <a:pt x="0" y="15815"/>
                    <a:pt x="15815" y="0"/>
                    <a:pt x="35257" y="0"/>
                  </a:cubicBezTo>
                  <a:cubicBezTo>
                    <a:pt x="54844" y="0"/>
                    <a:pt x="70513" y="15815"/>
                    <a:pt x="70513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grpSp>
        <p:nvGrpSpPr>
          <p:cNvPr id="50" name="Graphic 87">
            <a:extLst>
              <a:ext uri="{FF2B5EF4-FFF2-40B4-BE49-F238E27FC236}">
                <a16:creationId xmlns:a16="http://schemas.microsoft.com/office/drawing/2014/main" id="{F22B3E5B-1D6D-4727-ABCF-59005C5875B5}"/>
              </a:ext>
            </a:extLst>
          </p:cNvPr>
          <p:cNvGrpSpPr/>
          <p:nvPr/>
        </p:nvGrpSpPr>
        <p:grpSpPr>
          <a:xfrm>
            <a:off x="14459232" y="5354175"/>
            <a:ext cx="1547392" cy="600459"/>
            <a:chOff x="19975133" y="8794495"/>
            <a:chExt cx="951524" cy="369235"/>
          </a:xfrm>
          <a:solidFill>
            <a:schemeClr val="bg1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9A83006-5AAC-4189-94B6-B86402B0636D}"/>
                </a:ext>
              </a:extLst>
            </p:cNvPr>
            <p:cNvSpPr/>
            <p:nvPr/>
          </p:nvSpPr>
          <p:spPr>
            <a:xfrm>
              <a:off x="20001754" y="8819131"/>
              <a:ext cx="898317" cy="318942"/>
            </a:xfrm>
            <a:custGeom>
              <a:avLst/>
              <a:gdLst>
                <a:gd name="connsiteX0" fmla="*/ 889502 w 898316"/>
                <a:gd name="connsiteY0" fmla="*/ 1483 h 318942"/>
                <a:gd name="connsiteX1" fmla="*/ 458586 w 898316"/>
                <a:gd name="connsiteY1" fmla="*/ 1483 h 318942"/>
                <a:gd name="connsiteX2" fmla="*/ 405919 w 898316"/>
                <a:gd name="connsiteY2" fmla="*/ 1483 h 318942"/>
                <a:gd name="connsiteX3" fmla="*/ 367470 w 898316"/>
                <a:gd name="connsiteY3" fmla="*/ 28180 h 318942"/>
                <a:gd name="connsiteX4" fmla="*/ 163765 w 898316"/>
                <a:gd name="connsiteY4" fmla="*/ 181394 h 318942"/>
                <a:gd name="connsiteX5" fmla="*/ 3877 w 898316"/>
                <a:gd name="connsiteY5" fmla="*/ 301528 h 318942"/>
                <a:gd name="connsiteX6" fmla="*/ 13017 w 898316"/>
                <a:gd name="connsiteY6" fmla="*/ 317197 h 318942"/>
                <a:gd name="connsiteX7" fmla="*/ 355718 w 898316"/>
                <a:gd name="connsiteY7" fmla="*/ 59519 h 318942"/>
                <a:gd name="connsiteX8" fmla="*/ 390394 w 898316"/>
                <a:gd name="connsiteY8" fmla="*/ 33403 h 318942"/>
                <a:gd name="connsiteX9" fmla="*/ 408676 w 898316"/>
                <a:gd name="connsiteY9" fmla="*/ 19619 h 318942"/>
                <a:gd name="connsiteX10" fmla="*/ 406064 w 898316"/>
                <a:gd name="connsiteY10" fmla="*/ 19474 h 318942"/>
                <a:gd name="connsiteX11" fmla="*/ 411287 w 898316"/>
                <a:gd name="connsiteY11" fmla="*/ 19474 h 318942"/>
                <a:gd name="connsiteX12" fmla="*/ 438999 w 898316"/>
                <a:gd name="connsiteY12" fmla="*/ 19474 h 318942"/>
                <a:gd name="connsiteX13" fmla="*/ 687393 w 898316"/>
                <a:gd name="connsiteY13" fmla="*/ 19474 h 318942"/>
                <a:gd name="connsiteX14" fmla="*/ 889502 w 898316"/>
                <a:gd name="connsiteY14" fmla="*/ 19474 h 318942"/>
                <a:gd name="connsiteX15" fmla="*/ 889502 w 898316"/>
                <a:gd name="connsiteY15" fmla="*/ 1483 h 318942"/>
                <a:gd name="connsiteX16" fmla="*/ 889502 w 898316"/>
                <a:gd name="connsiteY16" fmla="*/ 1483 h 31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8316" h="318942">
                  <a:moveTo>
                    <a:pt x="889502" y="1483"/>
                  </a:moveTo>
                  <a:cubicBezTo>
                    <a:pt x="745863" y="1483"/>
                    <a:pt x="602225" y="1483"/>
                    <a:pt x="458586" y="1483"/>
                  </a:cubicBezTo>
                  <a:cubicBezTo>
                    <a:pt x="442191" y="1483"/>
                    <a:pt x="422024" y="-1854"/>
                    <a:pt x="405919" y="1483"/>
                  </a:cubicBezTo>
                  <a:cubicBezTo>
                    <a:pt x="392426" y="4240"/>
                    <a:pt x="378207" y="20200"/>
                    <a:pt x="367470" y="28180"/>
                  </a:cubicBezTo>
                  <a:cubicBezTo>
                    <a:pt x="299569" y="79251"/>
                    <a:pt x="231667" y="130322"/>
                    <a:pt x="163765" y="181394"/>
                  </a:cubicBezTo>
                  <a:cubicBezTo>
                    <a:pt x="110517" y="221439"/>
                    <a:pt x="57269" y="261483"/>
                    <a:pt x="3877" y="301528"/>
                  </a:cubicBezTo>
                  <a:cubicBezTo>
                    <a:pt x="-5409" y="308492"/>
                    <a:pt x="3731" y="324162"/>
                    <a:pt x="13017" y="317197"/>
                  </a:cubicBezTo>
                  <a:cubicBezTo>
                    <a:pt x="127203" y="231305"/>
                    <a:pt x="241533" y="145412"/>
                    <a:pt x="355718" y="59519"/>
                  </a:cubicBezTo>
                  <a:cubicBezTo>
                    <a:pt x="367325" y="50813"/>
                    <a:pt x="378787" y="42108"/>
                    <a:pt x="390394" y="33403"/>
                  </a:cubicBezTo>
                  <a:cubicBezTo>
                    <a:pt x="395908" y="29340"/>
                    <a:pt x="404323" y="24988"/>
                    <a:pt x="408676" y="19619"/>
                  </a:cubicBezTo>
                  <a:cubicBezTo>
                    <a:pt x="410997" y="16718"/>
                    <a:pt x="409691" y="19184"/>
                    <a:pt x="406064" y="19474"/>
                  </a:cubicBezTo>
                  <a:cubicBezTo>
                    <a:pt x="407805" y="19329"/>
                    <a:pt x="409691" y="19329"/>
                    <a:pt x="411287" y="19474"/>
                  </a:cubicBezTo>
                  <a:cubicBezTo>
                    <a:pt x="420428" y="19909"/>
                    <a:pt x="429859" y="19474"/>
                    <a:pt x="438999" y="19474"/>
                  </a:cubicBezTo>
                  <a:cubicBezTo>
                    <a:pt x="521845" y="19474"/>
                    <a:pt x="604546" y="19474"/>
                    <a:pt x="687393" y="19474"/>
                  </a:cubicBezTo>
                  <a:cubicBezTo>
                    <a:pt x="754713" y="19474"/>
                    <a:pt x="822035" y="19474"/>
                    <a:pt x="889502" y="19474"/>
                  </a:cubicBezTo>
                  <a:cubicBezTo>
                    <a:pt x="901254" y="19619"/>
                    <a:pt x="901254" y="1483"/>
                    <a:pt x="889502" y="1483"/>
                  </a:cubicBezTo>
                  <a:lnTo>
                    <a:pt x="889502" y="1483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CB4C0A3-FE45-4355-A6FD-1329C2C9C28C}"/>
                </a:ext>
              </a:extLst>
            </p:cNvPr>
            <p:cNvSpPr/>
            <p:nvPr/>
          </p:nvSpPr>
          <p:spPr>
            <a:xfrm>
              <a:off x="20856143" y="8794495"/>
              <a:ext cx="70514" cy="70513"/>
            </a:xfrm>
            <a:custGeom>
              <a:avLst/>
              <a:gdLst>
                <a:gd name="connsiteX0" fmla="*/ 0 w 70514"/>
                <a:gd name="connsiteY0" fmla="*/ 35257 h 70513"/>
                <a:gd name="connsiteX1" fmla="*/ 35257 w 70514"/>
                <a:gd name="connsiteY1" fmla="*/ 70513 h 70513"/>
                <a:gd name="connsiteX2" fmla="*/ 70514 w 70514"/>
                <a:gd name="connsiteY2" fmla="*/ 35257 h 70513"/>
                <a:gd name="connsiteX3" fmla="*/ 35257 w 70514"/>
                <a:gd name="connsiteY3" fmla="*/ 0 h 70513"/>
                <a:gd name="connsiteX4" fmla="*/ 0 w 70514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4" h="70513">
                  <a:moveTo>
                    <a:pt x="0" y="35257"/>
                  </a:moveTo>
                  <a:cubicBezTo>
                    <a:pt x="0" y="54699"/>
                    <a:pt x="15815" y="70513"/>
                    <a:pt x="35257" y="70513"/>
                  </a:cubicBezTo>
                  <a:cubicBezTo>
                    <a:pt x="54699" y="70513"/>
                    <a:pt x="70514" y="54699"/>
                    <a:pt x="70514" y="35257"/>
                  </a:cubicBezTo>
                  <a:cubicBezTo>
                    <a:pt x="70514" y="15815"/>
                    <a:pt x="54699" y="0"/>
                    <a:pt x="35257" y="0"/>
                  </a:cubicBezTo>
                  <a:cubicBezTo>
                    <a:pt x="15670" y="0"/>
                    <a:pt x="0" y="15815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2B024F6-2B56-4C56-A9AC-34EB7FFF1466}"/>
                </a:ext>
              </a:extLst>
            </p:cNvPr>
            <p:cNvSpPr/>
            <p:nvPr/>
          </p:nvSpPr>
          <p:spPr>
            <a:xfrm>
              <a:off x="19975133" y="9093217"/>
              <a:ext cx="70513" cy="70513"/>
            </a:xfrm>
            <a:custGeom>
              <a:avLst/>
              <a:gdLst>
                <a:gd name="connsiteX0" fmla="*/ 0 w 70513"/>
                <a:gd name="connsiteY0" fmla="*/ 35257 h 70513"/>
                <a:gd name="connsiteX1" fmla="*/ 35257 w 70513"/>
                <a:gd name="connsiteY1" fmla="*/ 70513 h 70513"/>
                <a:gd name="connsiteX2" fmla="*/ 70513 w 70513"/>
                <a:gd name="connsiteY2" fmla="*/ 35257 h 70513"/>
                <a:gd name="connsiteX3" fmla="*/ 35257 w 70513"/>
                <a:gd name="connsiteY3" fmla="*/ 0 h 70513"/>
                <a:gd name="connsiteX4" fmla="*/ 0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0" y="35257"/>
                  </a:moveTo>
                  <a:cubicBezTo>
                    <a:pt x="0" y="54699"/>
                    <a:pt x="15815" y="70513"/>
                    <a:pt x="35257" y="70513"/>
                  </a:cubicBezTo>
                  <a:cubicBezTo>
                    <a:pt x="54699" y="70513"/>
                    <a:pt x="70513" y="54699"/>
                    <a:pt x="70513" y="35257"/>
                  </a:cubicBezTo>
                  <a:cubicBezTo>
                    <a:pt x="70513" y="15815"/>
                    <a:pt x="54699" y="0"/>
                    <a:pt x="35257" y="0"/>
                  </a:cubicBezTo>
                  <a:cubicBezTo>
                    <a:pt x="15815" y="145"/>
                    <a:pt x="0" y="15815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grpSp>
        <p:nvGrpSpPr>
          <p:cNvPr id="51" name="Graphic 87">
            <a:extLst>
              <a:ext uri="{FF2B5EF4-FFF2-40B4-BE49-F238E27FC236}">
                <a16:creationId xmlns:a16="http://schemas.microsoft.com/office/drawing/2014/main" id="{BBA8594D-7B11-4376-92DF-0DA298AFC3BC}"/>
              </a:ext>
            </a:extLst>
          </p:cNvPr>
          <p:cNvGrpSpPr/>
          <p:nvPr/>
        </p:nvGrpSpPr>
        <p:grpSpPr>
          <a:xfrm>
            <a:off x="14552612" y="9515415"/>
            <a:ext cx="1547392" cy="600524"/>
            <a:chOff x="19975133" y="11315985"/>
            <a:chExt cx="951524" cy="369275"/>
          </a:xfrm>
          <a:solidFill>
            <a:schemeClr val="bg1"/>
          </a:solidFill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43CD35F-B1AE-4181-BDD2-E5C272493B85}"/>
                </a:ext>
              </a:extLst>
            </p:cNvPr>
            <p:cNvSpPr/>
            <p:nvPr/>
          </p:nvSpPr>
          <p:spPr>
            <a:xfrm>
              <a:off x="20001754" y="11341689"/>
              <a:ext cx="898298" cy="318466"/>
            </a:xfrm>
            <a:custGeom>
              <a:avLst/>
              <a:gdLst>
                <a:gd name="connsiteX0" fmla="*/ 889502 w 898297"/>
                <a:gd name="connsiteY0" fmla="*/ 299323 h 318465"/>
                <a:gd name="connsiteX1" fmla="*/ 460908 w 898297"/>
                <a:gd name="connsiteY1" fmla="*/ 299323 h 318465"/>
                <a:gd name="connsiteX2" fmla="*/ 406064 w 898297"/>
                <a:gd name="connsiteY2" fmla="*/ 299323 h 318465"/>
                <a:gd name="connsiteX3" fmla="*/ 408676 w 898297"/>
                <a:gd name="connsiteY3" fmla="*/ 299178 h 318465"/>
                <a:gd name="connsiteX4" fmla="*/ 401421 w 898297"/>
                <a:gd name="connsiteY4" fmla="*/ 293664 h 318465"/>
                <a:gd name="connsiteX5" fmla="*/ 374870 w 898297"/>
                <a:gd name="connsiteY5" fmla="*/ 273787 h 318465"/>
                <a:gd name="connsiteX6" fmla="*/ 171455 w 898297"/>
                <a:gd name="connsiteY6" fmla="*/ 120863 h 318465"/>
                <a:gd name="connsiteX7" fmla="*/ 13017 w 898297"/>
                <a:gd name="connsiteY7" fmla="*/ 1745 h 318465"/>
                <a:gd name="connsiteX8" fmla="*/ 3877 w 898297"/>
                <a:gd name="connsiteY8" fmla="*/ 17414 h 318465"/>
                <a:gd name="connsiteX9" fmla="*/ 348609 w 898297"/>
                <a:gd name="connsiteY9" fmla="*/ 276689 h 318465"/>
                <a:gd name="connsiteX10" fmla="*/ 399826 w 898297"/>
                <a:gd name="connsiteY10" fmla="*/ 315283 h 318465"/>
                <a:gd name="connsiteX11" fmla="*/ 436968 w 898297"/>
                <a:gd name="connsiteY11" fmla="*/ 317604 h 318465"/>
                <a:gd name="connsiteX12" fmla="*/ 685506 w 898297"/>
                <a:gd name="connsiteY12" fmla="*/ 317604 h 318465"/>
                <a:gd name="connsiteX13" fmla="*/ 889357 w 898297"/>
                <a:gd name="connsiteY13" fmla="*/ 317604 h 318465"/>
                <a:gd name="connsiteX14" fmla="*/ 889502 w 898297"/>
                <a:gd name="connsiteY14" fmla="*/ 299323 h 318465"/>
                <a:gd name="connsiteX15" fmla="*/ 889502 w 898297"/>
                <a:gd name="connsiteY15" fmla="*/ 299323 h 3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8297" h="318465">
                  <a:moveTo>
                    <a:pt x="889502" y="299323"/>
                  </a:moveTo>
                  <a:cubicBezTo>
                    <a:pt x="746588" y="299323"/>
                    <a:pt x="603821" y="299323"/>
                    <a:pt x="460908" y="299323"/>
                  </a:cubicBezTo>
                  <a:cubicBezTo>
                    <a:pt x="442772" y="299323"/>
                    <a:pt x="424055" y="300774"/>
                    <a:pt x="406064" y="299323"/>
                  </a:cubicBezTo>
                  <a:cubicBezTo>
                    <a:pt x="413463" y="299903"/>
                    <a:pt x="410562" y="301499"/>
                    <a:pt x="408676" y="299178"/>
                  </a:cubicBezTo>
                  <a:cubicBezTo>
                    <a:pt x="406935" y="297001"/>
                    <a:pt x="403598" y="295260"/>
                    <a:pt x="401421" y="293664"/>
                  </a:cubicBezTo>
                  <a:cubicBezTo>
                    <a:pt x="392571" y="286990"/>
                    <a:pt x="383720" y="280316"/>
                    <a:pt x="374870" y="273787"/>
                  </a:cubicBezTo>
                  <a:cubicBezTo>
                    <a:pt x="307113" y="222861"/>
                    <a:pt x="239356" y="171789"/>
                    <a:pt x="171455" y="120863"/>
                  </a:cubicBezTo>
                  <a:cubicBezTo>
                    <a:pt x="118642" y="81109"/>
                    <a:pt x="65830" y="41499"/>
                    <a:pt x="13017" y="1745"/>
                  </a:cubicBezTo>
                  <a:cubicBezTo>
                    <a:pt x="3731" y="-5220"/>
                    <a:pt x="-5409" y="10450"/>
                    <a:pt x="3877" y="17414"/>
                  </a:cubicBezTo>
                  <a:cubicBezTo>
                    <a:pt x="118787" y="103887"/>
                    <a:pt x="233698" y="190216"/>
                    <a:pt x="348609" y="276689"/>
                  </a:cubicBezTo>
                  <a:cubicBezTo>
                    <a:pt x="364859" y="289022"/>
                    <a:pt x="381689" y="305707"/>
                    <a:pt x="399826" y="315283"/>
                  </a:cubicBezTo>
                  <a:cubicBezTo>
                    <a:pt x="409981" y="320651"/>
                    <a:pt x="425941" y="317604"/>
                    <a:pt x="436968" y="317604"/>
                  </a:cubicBezTo>
                  <a:cubicBezTo>
                    <a:pt x="519814" y="317604"/>
                    <a:pt x="602660" y="317604"/>
                    <a:pt x="685506" y="317604"/>
                  </a:cubicBezTo>
                  <a:cubicBezTo>
                    <a:pt x="753408" y="317604"/>
                    <a:pt x="821455" y="317604"/>
                    <a:pt x="889357" y="317604"/>
                  </a:cubicBezTo>
                  <a:cubicBezTo>
                    <a:pt x="901254" y="317459"/>
                    <a:pt x="901254" y="299323"/>
                    <a:pt x="889502" y="299323"/>
                  </a:cubicBezTo>
                  <a:lnTo>
                    <a:pt x="889502" y="299323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34218FE-4917-47BE-95F8-AE54401A4CC4}"/>
                </a:ext>
              </a:extLst>
            </p:cNvPr>
            <p:cNvSpPr/>
            <p:nvPr/>
          </p:nvSpPr>
          <p:spPr>
            <a:xfrm>
              <a:off x="20856143" y="11614747"/>
              <a:ext cx="70514" cy="70513"/>
            </a:xfrm>
            <a:custGeom>
              <a:avLst/>
              <a:gdLst>
                <a:gd name="connsiteX0" fmla="*/ 0 w 70514"/>
                <a:gd name="connsiteY0" fmla="*/ 35257 h 70513"/>
                <a:gd name="connsiteX1" fmla="*/ 35257 w 70514"/>
                <a:gd name="connsiteY1" fmla="*/ 0 h 70513"/>
                <a:gd name="connsiteX2" fmla="*/ 70514 w 70514"/>
                <a:gd name="connsiteY2" fmla="*/ 35257 h 70513"/>
                <a:gd name="connsiteX3" fmla="*/ 35257 w 70514"/>
                <a:gd name="connsiteY3" fmla="*/ 70513 h 70513"/>
                <a:gd name="connsiteX4" fmla="*/ 0 w 70514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4" h="70513">
                  <a:moveTo>
                    <a:pt x="0" y="35257"/>
                  </a:moveTo>
                  <a:cubicBezTo>
                    <a:pt x="0" y="15815"/>
                    <a:pt x="15815" y="0"/>
                    <a:pt x="35257" y="0"/>
                  </a:cubicBezTo>
                  <a:cubicBezTo>
                    <a:pt x="54699" y="0"/>
                    <a:pt x="70514" y="15815"/>
                    <a:pt x="70514" y="35257"/>
                  </a:cubicBezTo>
                  <a:cubicBezTo>
                    <a:pt x="70514" y="54699"/>
                    <a:pt x="54699" y="70513"/>
                    <a:pt x="35257" y="70513"/>
                  </a:cubicBezTo>
                  <a:cubicBezTo>
                    <a:pt x="15670" y="70513"/>
                    <a:pt x="0" y="54699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9290974-E64A-4DE5-93F3-9E5FBB3C5C3C}"/>
                </a:ext>
              </a:extLst>
            </p:cNvPr>
            <p:cNvSpPr/>
            <p:nvPr/>
          </p:nvSpPr>
          <p:spPr>
            <a:xfrm>
              <a:off x="19975133" y="11315985"/>
              <a:ext cx="70513" cy="70513"/>
            </a:xfrm>
            <a:custGeom>
              <a:avLst/>
              <a:gdLst>
                <a:gd name="connsiteX0" fmla="*/ 0 w 70513"/>
                <a:gd name="connsiteY0" fmla="*/ 35257 h 70513"/>
                <a:gd name="connsiteX1" fmla="*/ 35257 w 70513"/>
                <a:gd name="connsiteY1" fmla="*/ 0 h 70513"/>
                <a:gd name="connsiteX2" fmla="*/ 70513 w 70513"/>
                <a:gd name="connsiteY2" fmla="*/ 35257 h 70513"/>
                <a:gd name="connsiteX3" fmla="*/ 35257 w 70513"/>
                <a:gd name="connsiteY3" fmla="*/ 70513 h 70513"/>
                <a:gd name="connsiteX4" fmla="*/ 0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0" y="35257"/>
                  </a:moveTo>
                  <a:cubicBezTo>
                    <a:pt x="0" y="15815"/>
                    <a:pt x="15815" y="0"/>
                    <a:pt x="35257" y="0"/>
                  </a:cubicBezTo>
                  <a:cubicBezTo>
                    <a:pt x="54699" y="0"/>
                    <a:pt x="70513" y="15815"/>
                    <a:pt x="70513" y="35257"/>
                  </a:cubicBezTo>
                  <a:cubicBezTo>
                    <a:pt x="70513" y="54699"/>
                    <a:pt x="54699" y="70513"/>
                    <a:pt x="35257" y="70513"/>
                  </a:cubicBezTo>
                  <a:cubicBezTo>
                    <a:pt x="15815" y="70513"/>
                    <a:pt x="0" y="54699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grpSp>
        <p:nvGrpSpPr>
          <p:cNvPr id="57" name="Graphic 87">
            <a:extLst>
              <a:ext uri="{FF2B5EF4-FFF2-40B4-BE49-F238E27FC236}">
                <a16:creationId xmlns:a16="http://schemas.microsoft.com/office/drawing/2014/main" id="{B8A12CEB-3BA2-48E1-A554-EA392F1D1C70}"/>
              </a:ext>
            </a:extLst>
          </p:cNvPr>
          <p:cNvGrpSpPr/>
          <p:nvPr/>
        </p:nvGrpSpPr>
        <p:grpSpPr>
          <a:xfrm>
            <a:off x="15007322" y="7703748"/>
            <a:ext cx="1141333" cy="114670"/>
            <a:chOff x="20312176" y="10239277"/>
            <a:chExt cx="701830" cy="70513"/>
          </a:xfrm>
          <a:solidFill>
            <a:schemeClr val="bg1"/>
          </a:solidFill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3BAE339-4165-4612-BB6F-3684D22D2627}"/>
                </a:ext>
              </a:extLst>
            </p:cNvPr>
            <p:cNvSpPr/>
            <p:nvPr/>
          </p:nvSpPr>
          <p:spPr>
            <a:xfrm>
              <a:off x="20340745" y="10265393"/>
              <a:ext cx="646681" cy="18136"/>
            </a:xfrm>
            <a:custGeom>
              <a:avLst/>
              <a:gdLst>
                <a:gd name="connsiteX0" fmla="*/ 637867 w 646680"/>
                <a:gd name="connsiteY0" fmla="*/ 0 h 18136"/>
                <a:gd name="connsiteX1" fmla="*/ 424731 w 646680"/>
                <a:gd name="connsiteY1" fmla="*/ 0 h 18136"/>
                <a:gd name="connsiteX2" fmla="*/ 86963 w 646680"/>
                <a:gd name="connsiteY2" fmla="*/ 0 h 18136"/>
                <a:gd name="connsiteX3" fmla="*/ 8760 w 646680"/>
                <a:gd name="connsiteY3" fmla="*/ 0 h 18136"/>
                <a:gd name="connsiteX4" fmla="*/ 8760 w 646680"/>
                <a:gd name="connsiteY4" fmla="*/ 18136 h 18136"/>
                <a:gd name="connsiteX5" fmla="*/ 221896 w 646680"/>
                <a:gd name="connsiteY5" fmla="*/ 18136 h 18136"/>
                <a:gd name="connsiteX6" fmla="*/ 559664 w 646680"/>
                <a:gd name="connsiteY6" fmla="*/ 18136 h 18136"/>
                <a:gd name="connsiteX7" fmla="*/ 637867 w 646680"/>
                <a:gd name="connsiteY7" fmla="*/ 18136 h 18136"/>
                <a:gd name="connsiteX8" fmla="*/ 637867 w 646680"/>
                <a:gd name="connsiteY8" fmla="*/ 0 h 18136"/>
                <a:gd name="connsiteX9" fmla="*/ 637867 w 646680"/>
                <a:gd name="connsiteY9" fmla="*/ 0 h 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680" h="18136">
                  <a:moveTo>
                    <a:pt x="637867" y="0"/>
                  </a:moveTo>
                  <a:cubicBezTo>
                    <a:pt x="566774" y="0"/>
                    <a:pt x="495825" y="0"/>
                    <a:pt x="424731" y="0"/>
                  </a:cubicBezTo>
                  <a:cubicBezTo>
                    <a:pt x="312142" y="0"/>
                    <a:pt x="199553" y="0"/>
                    <a:pt x="86963" y="0"/>
                  </a:cubicBezTo>
                  <a:cubicBezTo>
                    <a:pt x="60847" y="0"/>
                    <a:pt x="34876" y="0"/>
                    <a:pt x="8760" y="0"/>
                  </a:cubicBezTo>
                  <a:cubicBezTo>
                    <a:pt x="-2847" y="0"/>
                    <a:pt x="-2992" y="18136"/>
                    <a:pt x="8760" y="18136"/>
                  </a:cubicBezTo>
                  <a:cubicBezTo>
                    <a:pt x="79854" y="18136"/>
                    <a:pt x="150802" y="18136"/>
                    <a:pt x="221896" y="18136"/>
                  </a:cubicBezTo>
                  <a:cubicBezTo>
                    <a:pt x="334485" y="18136"/>
                    <a:pt x="447075" y="18136"/>
                    <a:pt x="559664" y="18136"/>
                  </a:cubicBezTo>
                  <a:cubicBezTo>
                    <a:pt x="585780" y="18136"/>
                    <a:pt x="611751" y="18136"/>
                    <a:pt x="637867" y="18136"/>
                  </a:cubicBezTo>
                  <a:cubicBezTo>
                    <a:pt x="649619" y="18136"/>
                    <a:pt x="649619" y="0"/>
                    <a:pt x="637867" y="0"/>
                  </a:cubicBezTo>
                  <a:lnTo>
                    <a:pt x="637867" y="0"/>
                  </a:ln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E0F25A0-2BE2-405A-AACF-7234F48BAE6B}"/>
                </a:ext>
              </a:extLst>
            </p:cNvPr>
            <p:cNvSpPr/>
            <p:nvPr/>
          </p:nvSpPr>
          <p:spPr>
            <a:xfrm>
              <a:off x="20943493" y="10239277"/>
              <a:ext cx="70513" cy="70513"/>
            </a:xfrm>
            <a:custGeom>
              <a:avLst/>
              <a:gdLst>
                <a:gd name="connsiteX0" fmla="*/ 0 w 70513"/>
                <a:gd name="connsiteY0" fmla="*/ 35257 h 70513"/>
                <a:gd name="connsiteX1" fmla="*/ 35257 w 70513"/>
                <a:gd name="connsiteY1" fmla="*/ 70513 h 70513"/>
                <a:gd name="connsiteX2" fmla="*/ 70513 w 70513"/>
                <a:gd name="connsiteY2" fmla="*/ 35257 h 70513"/>
                <a:gd name="connsiteX3" fmla="*/ 35257 w 70513"/>
                <a:gd name="connsiteY3" fmla="*/ 0 h 70513"/>
                <a:gd name="connsiteX4" fmla="*/ 0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0" y="35257"/>
                  </a:moveTo>
                  <a:cubicBezTo>
                    <a:pt x="0" y="54699"/>
                    <a:pt x="15815" y="70513"/>
                    <a:pt x="35257" y="70513"/>
                  </a:cubicBezTo>
                  <a:cubicBezTo>
                    <a:pt x="54699" y="70513"/>
                    <a:pt x="70513" y="54699"/>
                    <a:pt x="70513" y="35257"/>
                  </a:cubicBezTo>
                  <a:cubicBezTo>
                    <a:pt x="70513" y="15815"/>
                    <a:pt x="54699" y="0"/>
                    <a:pt x="35257" y="0"/>
                  </a:cubicBezTo>
                  <a:cubicBezTo>
                    <a:pt x="15670" y="0"/>
                    <a:pt x="0" y="15815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E3EE51E-96B4-4C56-A4DE-5A15E41433FF}"/>
                </a:ext>
              </a:extLst>
            </p:cNvPr>
            <p:cNvSpPr/>
            <p:nvPr/>
          </p:nvSpPr>
          <p:spPr>
            <a:xfrm>
              <a:off x="20312176" y="10239277"/>
              <a:ext cx="70513" cy="70513"/>
            </a:xfrm>
            <a:custGeom>
              <a:avLst/>
              <a:gdLst>
                <a:gd name="connsiteX0" fmla="*/ 0 w 70513"/>
                <a:gd name="connsiteY0" fmla="*/ 35257 h 70513"/>
                <a:gd name="connsiteX1" fmla="*/ 35257 w 70513"/>
                <a:gd name="connsiteY1" fmla="*/ 70513 h 70513"/>
                <a:gd name="connsiteX2" fmla="*/ 70513 w 70513"/>
                <a:gd name="connsiteY2" fmla="*/ 35257 h 70513"/>
                <a:gd name="connsiteX3" fmla="*/ 35257 w 70513"/>
                <a:gd name="connsiteY3" fmla="*/ 0 h 70513"/>
                <a:gd name="connsiteX4" fmla="*/ 0 w 70513"/>
                <a:gd name="connsiteY4" fmla="*/ 35257 h 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13" h="70513">
                  <a:moveTo>
                    <a:pt x="0" y="35257"/>
                  </a:moveTo>
                  <a:cubicBezTo>
                    <a:pt x="0" y="54699"/>
                    <a:pt x="15815" y="70513"/>
                    <a:pt x="35257" y="70513"/>
                  </a:cubicBezTo>
                  <a:cubicBezTo>
                    <a:pt x="54699" y="70513"/>
                    <a:pt x="70513" y="54699"/>
                    <a:pt x="70513" y="35257"/>
                  </a:cubicBezTo>
                  <a:cubicBezTo>
                    <a:pt x="70513" y="15815"/>
                    <a:pt x="54699" y="0"/>
                    <a:pt x="35257" y="0"/>
                  </a:cubicBezTo>
                  <a:cubicBezTo>
                    <a:pt x="15815" y="0"/>
                    <a:pt x="0" y="15815"/>
                    <a:pt x="0" y="35257"/>
                  </a:cubicBezTo>
                  <a:close/>
                </a:path>
              </a:pathLst>
            </a:custGeom>
            <a:grpFill/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64" name="Hexagon 63">
            <a:extLst>
              <a:ext uri="{FF2B5EF4-FFF2-40B4-BE49-F238E27FC236}">
                <a16:creationId xmlns:a16="http://schemas.microsoft.com/office/drawing/2014/main" id="{14B53E9E-9C35-44AE-A2DA-E60F805D1475}"/>
              </a:ext>
            </a:extLst>
          </p:cNvPr>
          <p:cNvSpPr>
            <a:spLocks noChangeAspect="1"/>
          </p:cNvSpPr>
          <p:nvPr/>
        </p:nvSpPr>
        <p:spPr>
          <a:xfrm rot="5400000">
            <a:off x="9465248" y="5410761"/>
            <a:ext cx="5519821" cy="4758471"/>
          </a:xfrm>
          <a:prstGeom prst="hexagon">
            <a:avLst/>
          </a:prstGeom>
          <a:solidFill>
            <a:srgbClr val="FFFFFF"/>
          </a:solidFill>
          <a:ln w="14497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44F3DE9-D856-4531-A68F-519501F1DDDB}"/>
              </a:ext>
            </a:extLst>
          </p:cNvPr>
          <p:cNvSpPr/>
          <p:nvPr/>
        </p:nvSpPr>
        <p:spPr>
          <a:xfrm>
            <a:off x="11703196" y="7665746"/>
            <a:ext cx="113748" cy="669363"/>
          </a:xfrm>
          <a:custGeom>
            <a:avLst/>
            <a:gdLst>
              <a:gd name="connsiteX0" fmla="*/ 21168 w 69946"/>
              <a:gd name="connsiteY0" fmla="*/ 1863 h 411605"/>
              <a:gd name="connsiteX1" fmla="*/ 21168 w 69946"/>
              <a:gd name="connsiteY1" fmla="*/ 1863 h 411605"/>
              <a:gd name="connsiteX2" fmla="*/ 15648 w 69946"/>
              <a:gd name="connsiteY2" fmla="*/ 23 h 411605"/>
              <a:gd name="connsiteX3" fmla="*/ 10434 w 69946"/>
              <a:gd name="connsiteY3" fmla="*/ 2630 h 411605"/>
              <a:gd name="connsiteX4" fmla="*/ 161 w 69946"/>
              <a:gd name="connsiteY4" fmla="*/ 23024 h 411605"/>
              <a:gd name="connsiteX5" fmla="*/ 927 w 69946"/>
              <a:gd name="connsiteY5" fmla="*/ 33144 h 411605"/>
              <a:gd name="connsiteX6" fmla="*/ 2921 w 69946"/>
              <a:gd name="connsiteY6" fmla="*/ 41118 h 411605"/>
              <a:gd name="connsiteX7" fmla="*/ 7674 w 69946"/>
              <a:gd name="connsiteY7" fmla="*/ 54765 h 411605"/>
              <a:gd name="connsiteX8" fmla="*/ 11201 w 69946"/>
              <a:gd name="connsiteY8" fmla="*/ 64119 h 411605"/>
              <a:gd name="connsiteX9" fmla="*/ 4607 w 69946"/>
              <a:gd name="connsiteY9" fmla="*/ 68412 h 411605"/>
              <a:gd name="connsiteX10" fmla="*/ 1081 w 69946"/>
              <a:gd name="connsiteY10" fmla="*/ 74852 h 411605"/>
              <a:gd name="connsiteX11" fmla="*/ 621 w 69946"/>
              <a:gd name="connsiteY11" fmla="*/ 78992 h 411605"/>
              <a:gd name="connsiteX12" fmla="*/ 621 w 69946"/>
              <a:gd name="connsiteY12" fmla="*/ 80526 h 411605"/>
              <a:gd name="connsiteX13" fmla="*/ 2154 w 69946"/>
              <a:gd name="connsiteY13" fmla="*/ 88193 h 411605"/>
              <a:gd name="connsiteX14" fmla="*/ 7368 w 69946"/>
              <a:gd name="connsiteY14" fmla="*/ 101993 h 411605"/>
              <a:gd name="connsiteX15" fmla="*/ 12428 w 69946"/>
              <a:gd name="connsiteY15" fmla="*/ 114874 h 411605"/>
              <a:gd name="connsiteX16" fmla="*/ 15494 w 69946"/>
              <a:gd name="connsiteY16" fmla="*/ 123307 h 411605"/>
              <a:gd name="connsiteX17" fmla="*/ 12274 w 69946"/>
              <a:gd name="connsiteY17" fmla="*/ 124227 h 411605"/>
              <a:gd name="connsiteX18" fmla="*/ 6908 w 69946"/>
              <a:gd name="connsiteY18" fmla="*/ 128061 h 411605"/>
              <a:gd name="connsiteX19" fmla="*/ 3841 w 69946"/>
              <a:gd name="connsiteY19" fmla="*/ 134194 h 411605"/>
              <a:gd name="connsiteX20" fmla="*/ 6754 w 69946"/>
              <a:gd name="connsiteY20" fmla="*/ 150295 h 411605"/>
              <a:gd name="connsiteX21" fmla="*/ 12734 w 69946"/>
              <a:gd name="connsiteY21" fmla="*/ 162409 h 411605"/>
              <a:gd name="connsiteX22" fmla="*/ 21628 w 69946"/>
              <a:gd name="connsiteY22" fmla="*/ 186636 h 411605"/>
              <a:gd name="connsiteX23" fmla="*/ 15341 w 69946"/>
              <a:gd name="connsiteY23" fmla="*/ 191083 h 411605"/>
              <a:gd name="connsiteX24" fmla="*/ 12428 w 69946"/>
              <a:gd name="connsiteY24" fmla="*/ 195530 h 411605"/>
              <a:gd name="connsiteX25" fmla="*/ 11048 w 69946"/>
              <a:gd name="connsiteY25" fmla="*/ 199517 h 411605"/>
              <a:gd name="connsiteX26" fmla="*/ 11814 w 69946"/>
              <a:gd name="connsiteY26" fmla="*/ 210404 h 411605"/>
              <a:gd name="connsiteX27" fmla="*/ 18561 w 69946"/>
              <a:gd name="connsiteY27" fmla="*/ 224051 h 411605"/>
              <a:gd name="connsiteX28" fmla="*/ 26688 w 69946"/>
              <a:gd name="connsiteY28" fmla="*/ 237391 h 411605"/>
              <a:gd name="connsiteX29" fmla="*/ 25308 w 69946"/>
              <a:gd name="connsiteY29" fmla="*/ 237851 h 411605"/>
              <a:gd name="connsiteX30" fmla="*/ 16721 w 69946"/>
              <a:gd name="connsiteY30" fmla="*/ 245212 h 411605"/>
              <a:gd name="connsiteX31" fmla="*/ 14881 w 69946"/>
              <a:gd name="connsiteY31" fmla="*/ 253798 h 411605"/>
              <a:gd name="connsiteX32" fmla="*/ 18101 w 69946"/>
              <a:gd name="connsiteY32" fmla="*/ 263766 h 411605"/>
              <a:gd name="connsiteX33" fmla="*/ 21935 w 69946"/>
              <a:gd name="connsiteY33" fmla="*/ 270819 h 411605"/>
              <a:gd name="connsiteX34" fmla="*/ 31135 w 69946"/>
              <a:gd name="connsiteY34" fmla="*/ 286153 h 411605"/>
              <a:gd name="connsiteX35" fmla="*/ 26535 w 69946"/>
              <a:gd name="connsiteY35" fmla="*/ 286920 h 411605"/>
              <a:gd name="connsiteX36" fmla="*/ 20555 w 69946"/>
              <a:gd name="connsiteY36" fmla="*/ 291060 h 411605"/>
              <a:gd name="connsiteX37" fmla="*/ 17335 w 69946"/>
              <a:gd name="connsiteY37" fmla="*/ 297653 h 411605"/>
              <a:gd name="connsiteX38" fmla="*/ 18408 w 69946"/>
              <a:gd name="connsiteY38" fmla="*/ 309307 h 411605"/>
              <a:gd name="connsiteX39" fmla="*/ 26995 w 69946"/>
              <a:gd name="connsiteY39" fmla="*/ 326328 h 411605"/>
              <a:gd name="connsiteX40" fmla="*/ 36962 w 69946"/>
              <a:gd name="connsiteY40" fmla="*/ 340281 h 411605"/>
              <a:gd name="connsiteX41" fmla="*/ 45549 w 69946"/>
              <a:gd name="connsiteY41" fmla="*/ 352702 h 411605"/>
              <a:gd name="connsiteX42" fmla="*/ 52602 w 69946"/>
              <a:gd name="connsiteY42" fmla="*/ 372329 h 411605"/>
              <a:gd name="connsiteX43" fmla="*/ 54289 w 69946"/>
              <a:gd name="connsiteY43" fmla="*/ 386896 h 411605"/>
              <a:gd name="connsiteX44" fmla="*/ 55363 w 69946"/>
              <a:gd name="connsiteY44" fmla="*/ 404837 h 411605"/>
              <a:gd name="connsiteX45" fmla="*/ 63183 w 69946"/>
              <a:gd name="connsiteY45" fmla="*/ 411584 h 411605"/>
              <a:gd name="connsiteX46" fmla="*/ 68243 w 69946"/>
              <a:gd name="connsiteY46" fmla="*/ 408977 h 411605"/>
              <a:gd name="connsiteX47" fmla="*/ 69930 w 69946"/>
              <a:gd name="connsiteY47" fmla="*/ 403610 h 411605"/>
              <a:gd name="connsiteX48" fmla="*/ 68090 w 69946"/>
              <a:gd name="connsiteY48" fmla="*/ 381223 h 411605"/>
              <a:gd name="connsiteX49" fmla="*/ 62263 w 69946"/>
              <a:gd name="connsiteY49" fmla="*/ 360829 h 411605"/>
              <a:gd name="connsiteX50" fmla="*/ 58736 w 69946"/>
              <a:gd name="connsiteY50" fmla="*/ 350862 h 411605"/>
              <a:gd name="connsiteX51" fmla="*/ 56283 w 69946"/>
              <a:gd name="connsiteY51" fmla="*/ 342428 h 411605"/>
              <a:gd name="connsiteX52" fmla="*/ 47082 w 69946"/>
              <a:gd name="connsiteY52" fmla="*/ 324948 h 411605"/>
              <a:gd name="connsiteX53" fmla="*/ 39569 w 69946"/>
              <a:gd name="connsiteY53" fmla="*/ 308540 h 411605"/>
              <a:gd name="connsiteX54" fmla="*/ 43709 w 69946"/>
              <a:gd name="connsiteY54" fmla="*/ 308234 h 411605"/>
              <a:gd name="connsiteX55" fmla="*/ 53369 w 69946"/>
              <a:gd name="connsiteY55" fmla="*/ 303480 h 411605"/>
              <a:gd name="connsiteX56" fmla="*/ 56896 w 69946"/>
              <a:gd name="connsiteY56" fmla="*/ 292133 h 411605"/>
              <a:gd name="connsiteX57" fmla="*/ 55209 w 69946"/>
              <a:gd name="connsiteY57" fmla="*/ 286766 h 411605"/>
              <a:gd name="connsiteX58" fmla="*/ 51376 w 69946"/>
              <a:gd name="connsiteY58" fmla="*/ 279559 h 411605"/>
              <a:gd name="connsiteX59" fmla="*/ 39415 w 69946"/>
              <a:gd name="connsiteY59" fmla="*/ 259779 h 411605"/>
              <a:gd name="connsiteX60" fmla="*/ 38189 w 69946"/>
              <a:gd name="connsiteY60" fmla="*/ 256865 h 411605"/>
              <a:gd name="connsiteX61" fmla="*/ 40642 w 69946"/>
              <a:gd name="connsiteY61" fmla="*/ 256099 h 411605"/>
              <a:gd name="connsiteX62" fmla="*/ 44015 w 69946"/>
              <a:gd name="connsiteY62" fmla="*/ 254258 h 411605"/>
              <a:gd name="connsiteX63" fmla="*/ 49382 w 69946"/>
              <a:gd name="connsiteY63" fmla="*/ 247512 h 411605"/>
              <a:gd name="connsiteX64" fmla="*/ 50302 w 69946"/>
              <a:gd name="connsiteY64" fmla="*/ 242298 h 411605"/>
              <a:gd name="connsiteX65" fmla="*/ 50149 w 69946"/>
              <a:gd name="connsiteY65" fmla="*/ 241225 h 411605"/>
              <a:gd name="connsiteX66" fmla="*/ 49382 w 69946"/>
              <a:gd name="connsiteY66" fmla="*/ 237391 h 411605"/>
              <a:gd name="connsiteX67" fmla="*/ 44782 w 69946"/>
              <a:gd name="connsiteY67" fmla="*/ 226044 h 411605"/>
              <a:gd name="connsiteX68" fmla="*/ 39415 w 69946"/>
              <a:gd name="connsiteY68" fmla="*/ 214697 h 411605"/>
              <a:gd name="connsiteX69" fmla="*/ 36042 w 69946"/>
              <a:gd name="connsiteY69" fmla="*/ 206877 h 411605"/>
              <a:gd name="connsiteX70" fmla="*/ 37882 w 69946"/>
              <a:gd name="connsiteY70" fmla="*/ 205650 h 411605"/>
              <a:gd name="connsiteX71" fmla="*/ 42942 w 69946"/>
              <a:gd name="connsiteY71" fmla="*/ 199670 h 411605"/>
              <a:gd name="connsiteX72" fmla="*/ 44322 w 69946"/>
              <a:gd name="connsiteY72" fmla="*/ 194763 h 411605"/>
              <a:gd name="connsiteX73" fmla="*/ 41869 w 69946"/>
              <a:gd name="connsiteY73" fmla="*/ 180349 h 411605"/>
              <a:gd name="connsiteX74" fmla="*/ 36809 w 69946"/>
              <a:gd name="connsiteY74" fmla="*/ 166089 h 411605"/>
              <a:gd name="connsiteX75" fmla="*/ 30982 w 69946"/>
              <a:gd name="connsiteY75" fmla="*/ 151982 h 411605"/>
              <a:gd name="connsiteX76" fmla="*/ 26228 w 69946"/>
              <a:gd name="connsiteY76" fmla="*/ 141555 h 411605"/>
              <a:gd name="connsiteX77" fmla="*/ 34048 w 69946"/>
              <a:gd name="connsiteY77" fmla="*/ 136341 h 411605"/>
              <a:gd name="connsiteX78" fmla="*/ 37269 w 69946"/>
              <a:gd name="connsiteY78" fmla="*/ 124381 h 411605"/>
              <a:gd name="connsiteX79" fmla="*/ 35582 w 69946"/>
              <a:gd name="connsiteY79" fmla="*/ 118400 h 411605"/>
              <a:gd name="connsiteX80" fmla="*/ 31442 w 69946"/>
              <a:gd name="connsiteY80" fmla="*/ 106440 h 411605"/>
              <a:gd name="connsiteX81" fmla="*/ 23315 w 69946"/>
              <a:gd name="connsiteY81" fmla="*/ 82212 h 411605"/>
              <a:gd name="connsiteX82" fmla="*/ 23161 w 69946"/>
              <a:gd name="connsiteY82" fmla="*/ 81599 h 411605"/>
              <a:gd name="connsiteX83" fmla="*/ 28988 w 69946"/>
              <a:gd name="connsiteY83" fmla="*/ 76846 h 411605"/>
              <a:gd name="connsiteX84" fmla="*/ 31135 w 69946"/>
              <a:gd name="connsiteY84" fmla="*/ 72246 h 411605"/>
              <a:gd name="connsiteX85" fmla="*/ 31442 w 69946"/>
              <a:gd name="connsiteY85" fmla="*/ 71325 h 411605"/>
              <a:gd name="connsiteX86" fmla="*/ 31442 w 69946"/>
              <a:gd name="connsiteY86" fmla="*/ 66419 h 411605"/>
              <a:gd name="connsiteX87" fmla="*/ 29602 w 69946"/>
              <a:gd name="connsiteY87" fmla="*/ 59978 h 411605"/>
              <a:gd name="connsiteX88" fmla="*/ 24541 w 69946"/>
              <a:gd name="connsiteY88" fmla="*/ 48938 h 411605"/>
              <a:gd name="connsiteX89" fmla="*/ 19328 w 69946"/>
              <a:gd name="connsiteY89" fmla="*/ 37438 h 411605"/>
              <a:gd name="connsiteX90" fmla="*/ 16721 w 69946"/>
              <a:gd name="connsiteY90" fmla="*/ 28697 h 411605"/>
              <a:gd name="connsiteX91" fmla="*/ 16108 w 69946"/>
              <a:gd name="connsiteY91" fmla="*/ 23944 h 411605"/>
              <a:gd name="connsiteX92" fmla="*/ 16568 w 69946"/>
              <a:gd name="connsiteY92" fmla="*/ 21644 h 411605"/>
              <a:gd name="connsiteX93" fmla="*/ 22088 w 69946"/>
              <a:gd name="connsiteY93" fmla="*/ 12137 h 411605"/>
              <a:gd name="connsiteX94" fmla="*/ 21935 w 69946"/>
              <a:gd name="connsiteY94" fmla="*/ 12443 h 411605"/>
              <a:gd name="connsiteX95" fmla="*/ 22241 w 69946"/>
              <a:gd name="connsiteY95" fmla="*/ 12137 h 411605"/>
              <a:gd name="connsiteX96" fmla="*/ 24081 w 69946"/>
              <a:gd name="connsiteY96" fmla="*/ 6617 h 411605"/>
              <a:gd name="connsiteX97" fmla="*/ 21168 w 69946"/>
              <a:gd name="connsiteY97" fmla="*/ 1863 h 411605"/>
              <a:gd name="connsiteX98" fmla="*/ 21168 w 69946"/>
              <a:gd name="connsiteY98" fmla="*/ 1863 h 411605"/>
              <a:gd name="connsiteX99" fmla="*/ 12581 w 69946"/>
              <a:gd name="connsiteY99" fmla="*/ 68719 h 411605"/>
              <a:gd name="connsiteX100" fmla="*/ 12581 w 69946"/>
              <a:gd name="connsiteY100" fmla="*/ 68719 h 411605"/>
              <a:gd name="connsiteX101" fmla="*/ 12581 w 69946"/>
              <a:gd name="connsiteY101" fmla="*/ 69945 h 411605"/>
              <a:gd name="connsiteX102" fmla="*/ 12581 w 69946"/>
              <a:gd name="connsiteY102" fmla="*/ 68719 h 411605"/>
              <a:gd name="connsiteX103" fmla="*/ 12581 w 69946"/>
              <a:gd name="connsiteY103" fmla="*/ 68719 h 411605"/>
              <a:gd name="connsiteX104" fmla="*/ 33435 w 69946"/>
              <a:gd name="connsiteY104" fmla="*/ 208410 h 411605"/>
              <a:gd name="connsiteX105" fmla="*/ 33435 w 69946"/>
              <a:gd name="connsiteY105" fmla="*/ 208410 h 411605"/>
              <a:gd name="connsiteX106" fmla="*/ 33435 w 69946"/>
              <a:gd name="connsiteY106" fmla="*/ 208410 h 411605"/>
              <a:gd name="connsiteX107" fmla="*/ 33435 w 69946"/>
              <a:gd name="connsiteY107" fmla="*/ 208410 h 411605"/>
              <a:gd name="connsiteX108" fmla="*/ 33435 w 69946"/>
              <a:gd name="connsiteY108" fmla="*/ 208410 h 411605"/>
              <a:gd name="connsiteX109" fmla="*/ 33435 w 69946"/>
              <a:gd name="connsiteY109" fmla="*/ 208410 h 411605"/>
              <a:gd name="connsiteX110" fmla="*/ 33435 w 69946"/>
              <a:gd name="connsiteY110" fmla="*/ 208410 h 411605"/>
              <a:gd name="connsiteX111" fmla="*/ 33128 w 69946"/>
              <a:gd name="connsiteY111" fmla="*/ 208717 h 411605"/>
              <a:gd name="connsiteX112" fmla="*/ 33128 w 69946"/>
              <a:gd name="connsiteY112" fmla="*/ 208717 h 411605"/>
              <a:gd name="connsiteX113" fmla="*/ 33128 w 69946"/>
              <a:gd name="connsiteY113" fmla="*/ 208717 h 411605"/>
              <a:gd name="connsiteX114" fmla="*/ 33128 w 69946"/>
              <a:gd name="connsiteY114" fmla="*/ 208717 h 411605"/>
              <a:gd name="connsiteX115" fmla="*/ 33128 w 69946"/>
              <a:gd name="connsiteY115" fmla="*/ 208717 h 411605"/>
              <a:gd name="connsiteX116" fmla="*/ 33128 w 69946"/>
              <a:gd name="connsiteY116" fmla="*/ 208717 h 411605"/>
              <a:gd name="connsiteX117" fmla="*/ 52449 w 69946"/>
              <a:gd name="connsiteY117" fmla="*/ 371103 h 411605"/>
              <a:gd name="connsiteX118" fmla="*/ 52449 w 69946"/>
              <a:gd name="connsiteY118" fmla="*/ 371103 h 411605"/>
              <a:gd name="connsiteX119" fmla="*/ 52602 w 69946"/>
              <a:gd name="connsiteY119" fmla="*/ 371869 h 411605"/>
              <a:gd name="connsiteX120" fmla="*/ 52449 w 69946"/>
              <a:gd name="connsiteY120" fmla="*/ 371103 h 411605"/>
              <a:gd name="connsiteX121" fmla="*/ 52449 w 69946"/>
              <a:gd name="connsiteY121" fmla="*/ 371103 h 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9946" h="411605">
                <a:moveTo>
                  <a:pt x="21168" y="1863"/>
                </a:moveTo>
                <a:lnTo>
                  <a:pt x="21168" y="1863"/>
                </a:lnTo>
                <a:cubicBezTo>
                  <a:pt x="19635" y="483"/>
                  <a:pt x="17641" y="-130"/>
                  <a:pt x="15648" y="23"/>
                </a:cubicBezTo>
                <a:cubicBezTo>
                  <a:pt x="13808" y="176"/>
                  <a:pt x="11508" y="1096"/>
                  <a:pt x="10434" y="2630"/>
                </a:cubicBezTo>
                <a:cubicBezTo>
                  <a:pt x="6294" y="8917"/>
                  <a:pt x="1234" y="15357"/>
                  <a:pt x="161" y="23024"/>
                </a:cubicBezTo>
                <a:cubicBezTo>
                  <a:pt x="-299" y="26397"/>
                  <a:pt x="314" y="29771"/>
                  <a:pt x="927" y="33144"/>
                </a:cubicBezTo>
                <a:cubicBezTo>
                  <a:pt x="1541" y="35751"/>
                  <a:pt x="2154" y="38511"/>
                  <a:pt x="2921" y="41118"/>
                </a:cubicBezTo>
                <a:cubicBezTo>
                  <a:pt x="4454" y="45718"/>
                  <a:pt x="5987" y="50165"/>
                  <a:pt x="7674" y="54765"/>
                </a:cubicBezTo>
                <a:cubicBezTo>
                  <a:pt x="8901" y="57832"/>
                  <a:pt x="10128" y="61052"/>
                  <a:pt x="11201" y="64119"/>
                </a:cubicBezTo>
                <a:cubicBezTo>
                  <a:pt x="8748" y="65039"/>
                  <a:pt x="6294" y="66419"/>
                  <a:pt x="4607" y="68412"/>
                </a:cubicBezTo>
                <a:cubicBezTo>
                  <a:pt x="2921" y="70405"/>
                  <a:pt x="1847" y="72399"/>
                  <a:pt x="1081" y="74852"/>
                </a:cubicBezTo>
                <a:cubicBezTo>
                  <a:pt x="621" y="76232"/>
                  <a:pt x="467" y="77612"/>
                  <a:pt x="621" y="78992"/>
                </a:cubicBezTo>
                <a:cubicBezTo>
                  <a:pt x="621" y="79452"/>
                  <a:pt x="621" y="80066"/>
                  <a:pt x="621" y="80526"/>
                </a:cubicBezTo>
                <a:cubicBezTo>
                  <a:pt x="927" y="83133"/>
                  <a:pt x="1387" y="85586"/>
                  <a:pt x="2154" y="88193"/>
                </a:cubicBezTo>
                <a:cubicBezTo>
                  <a:pt x="3534" y="92946"/>
                  <a:pt x="5374" y="97393"/>
                  <a:pt x="7368" y="101993"/>
                </a:cubicBezTo>
                <a:cubicBezTo>
                  <a:pt x="9208" y="106287"/>
                  <a:pt x="10894" y="110427"/>
                  <a:pt x="12428" y="114874"/>
                </a:cubicBezTo>
                <a:cubicBezTo>
                  <a:pt x="13501" y="117634"/>
                  <a:pt x="14574" y="120394"/>
                  <a:pt x="15494" y="123307"/>
                </a:cubicBezTo>
                <a:cubicBezTo>
                  <a:pt x="14421" y="123614"/>
                  <a:pt x="13348" y="123921"/>
                  <a:pt x="12274" y="124227"/>
                </a:cubicBezTo>
                <a:cubicBezTo>
                  <a:pt x="10281" y="124994"/>
                  <a:pt x="8288" y="126527"/>
                  <a:pt x="6908" y="128061"/>
                </a:cubicBezTo>
                <a:cubicBezTo>
                  <a:pt x="5374" y="129901"/>
                  <a:pt x="4607" y="131894"/>
                  <a:pt x="3841" y="134194"/>
                </a:cubicBezTo>
                <a:cubicBezTo>
                  <a:pt x="2154" y="139561"/>
                  <a:pt x="4301" y="145388"/>
                  <a:pt x="6754" y="150295"/>
                </a:cubicBezTo>
                <a:cubicBezTo>
                  <a:pt x="8748" y="154282"/>
                  <a:pt x="10894" y="158269"/>
                  <a:pt x="12734" y="162409"/>
                </a:cubicBezTo>
                <a:cubicBezTo>
                  <a:pt x="16415" y="170229"/>
                  <a:pt x="19328" y="178203"/>
                  <a:pt x="21628" y="186636"/>
                </a:cubicBezTo>
                <a:cubicBezTo>
                  <a:pt x="19328" y="187710"/>
                  <a:pt x="16875" y="189090"/>
                  <a:pt x="15341" y="191083"/>
                </a:cubicBezTo>
                <a:cubicBezTo>
                  <a:pt x="14268" y="192463"/>
                  <a:pt x="13348" y="193843"/>
                  <a:pt x="12428" y="195530"/>
                </a:cubicBezTo>
                <a:cubicBezTo>
                  <a:pt x="11968" y="196910"/>
                  <a:pt x="11508" y="198290"/>
                  <a:pt x="11048" y="199517"/>
                </a:cubicBezTo>
                <a:cubicBezTo>
                  <a:pt x="10588" y="203350"/>
                  <a:pt x="10741" y="206724"/>
                  <a:pt x="11814" y="210404"/>
                </a:cubicBezTo>
                <a:cubicBezTo>
                  <a:pt x="13194" y="215157"/>
                  <a:pt x="16108" y="219604"/>
                  <a:pt x="18561" y="224051"/>
                </a:cubicBezTo>
                <a:cubicBezTo>
                  <a:pt x="21168" y="228498"/>
                  <a:pt x="24081" y="232944"/>
                  <a:pt x="26688" y="237391"/>
                </a:cubicBezTo>
                <a:cubicBezTo>
                  <a:pt x="26228" y="237545"/>
                  <a:pt x="25768" y="237698"/>
                  <a:pt x="25308" y="237851"/>
                </a:cubicBezTo>
                <a:cubicBezTo>
                  <a:pt x="21781" y="239385"/>
                  <a:pt x="18561" y="241531"/>
                  <a:pt x="16721" y="245212"/>
                </a:cubicBezTo>
                <a:cubicBezTo>
                  <a:pt x="15494" y="247818"/>
                  <a:pt x="14574" y="250885"/>
                  <a:pt x="14881" y="253798"/>
                </a:cubicBezTo>
                <a:cubicBezTo>
                  <a:pt x="15341" y="257479"/>
                  <a:pt x="16415" y="260545"/>
                  <a:pt x="18101" y="263766"/>
                </a:cubicBezTo>
                <a:cubicBezTo>
                  <a:pt x="19328" y="266219"/>
                  <a:pt x="20555" y="268519"/>
                  <a:pt x="21935" y="270819"/>
                </a:cubicBezTo>
                <a:cubicBezTo>
                  <a:pt x="25001" y="275879"/>
                  <a:pt x="28068" y="281093"/>
                  <a:pt x="31135" y="286153"/>
                </a:cubicBezTo>
                <a:cubicBezTo>
                  <a:pt x="29602" y="286153"/>
                  <a:pt x="27915" y="286306"/>
                  <a:pt x="26535" y="286920"/>
                </a:cubicBezTo>
                <a:cubicBezTo>
                  <a:pt x="24235" y="287993"/>
                  <a:pt x="22241" y="289066"/>
                  <a:pt x="20555" y="291060"/>
                </a:cubicBezTo>
                <a:cubicBezTo>
                  <a:pt x="19021" y="292747"/>
                  <a:pt x="17795" y="295507"/>
                  <a:pt x="17335" y="297653"/>
                </a:cubicBezTo>
                <a:cubicBezTo>
                  <a:pt x="16568" y="301640"/>
                  <a:pt x="17181" y="305474"/>
                  <a:pt x="18408" y="309307"/>
                </a:cubicBezTo>
                <a:cubicBezTo>
                  <a:pt x="20248" y="315441"/>
                  <a:pt x="23621" y="320961"/>
                  <a:pt x="26995" y="326328"/>
                </a:cubicBezTo>
                <a:cubicBezTo>
                  <a:pt x="30062" y="331081"/>
                  <a:pt x="33588" y="335681"/>
                  <a:pt x="36962" y="340281"/>
                </a:cubicBezTo>
                <a:cubicBezTo>
                  <a:pt x="39875" y="344422"/>
                  <a:pt x="43095" y="348255"/>
                  <a:pt x="45549" y="352702"/>
                </a:cubicBezTo>
                <a:cubicBezTo>
                  <a:pt x="48616" y="358989"/>
                  <a:pt x="50916" y="365582"/>
                  <a:pt x="52602" y="372329"/>
                </a:cubicBezTo>
                <a:cubicBezTo>
                  <a:pt x="53523" y="377236"/>
                  <a:pt x="53983" y="381990"/>
                  <a:pt x="54289" y="386896"/>
                </a:cubicBezTo>
                <a:cubicBezTo>
                  <a:pt x="54596" y="392877"/>
                  <a:pt x="54903" y="398857"/>
                  <a:pt x="55363" y="404837"/>
                </a:cubicBezTo>
                <a:cubicBezTo>
                  <a:pt x="55669" y="408824"/>
                  <a:pt x="59196" y="411891"/>
                  <a:pt x="63183" y="411584"/>
                </a:cubicBezTo>
                <a:cubicBezTo>
                  <a:pt x="65176" y="411431"/>
                  <a:pt x="66863" y="410511"/>
                  <a:pt x="68243" y="408977"/>
                </a:cubicBezTo>
                <a:cubicBezTo>
                  <a:pt x="69623" y="407444"/>
                  <a:pt x="69930" y="405604"/>
                  <a:pt x="69930" y="403610"/>
                </a:cubicBezTo>
                <a:cubicBezTo>
                  <a:pt x="70083" y="396097"/>
                  <a:pt x="69163" y="388737"/>
                  <a:pt x="68090" y="381223"/>
                </a:cubicBezTo>
                <a:cubicBezTo>
                  <a:pt x="67016" y="374169"/>
                  <a:pt x="64870" y="367422"/>
                  <a:pt x="62263" y="360829"/>
                </a:cubicBezTo>
                <a:cubicBezTo>
                  <a:pt x="61036" y="357609"/>
                  <a:pt x="59656" y="354235"/>
                  <a:pt x="58736" y="350862"/>
                </a:cubicBezTo>
                <a:cubicBezTo>
                  <a:pt x="57969" y="348102"/>
                  <a:pt x="57356" y="345188"/>
                  <a:pt x="56283" y="342428"/>
                </a:cubicBezTo>
                <a:cubicBezTo>
                  <a:pt x="53829" y="336295"/>
                  <a:pt x="50149" y="330775"/>
                  <a:pt x="47082" y="324948"/>
                </a:cubicBezTo>
                <a:cubicBezTo>
                  <a:pt x="44322" y="319581"/>
                  <a:pt x="41562" y="314214"/>
                  <a:pt x="39569" y="308540"/>
                </a:cubicBezTo>
                <a:cubicBezTo>
                  <a:pt x="40949" y="308540"/>
                  <a:pt x="42329" y="308540"/>
                  <a:pt x="43709" y="308234"/>
                </a:cubicBezTo>
                <a:cubicBezTo>
                  <a:pt x="47236" y="307620"/>
                  <a:pt x="50916" y="306240"/>
                  <a:pt x="53369" y="303480"/>
                </a:cubicBezTo>
                <a:cubicBezTo>
                  <a:pt x="56129" y="300413"/>
                  <a:pt x="57663" y="296427"/>
                  <a:pt x="56896" y="292133"/>
                </a:cubicBezTo>
                <a:cubicBezTo>
                  <a:pt x="56589" y="290293"/>
                  <a:pt x="56129" y="288453"/>
                  <a:pt x="55209" y="286766"/>
                </a:cubicBezTo>
                <a:cubicBezTo>
                  <a:pt x="53983" y="284313"/>
                  <a:pt x="52756" y="281859"/>
                  <a:pt x="51376" y="279559"/>
                </a:cubicBezTo>
                <a:cubicBezTo>
                  <a:pt x="47389" y="272966"/>
                  <a:pt x="43095" y="266526"/>
                  <a:pt x="39415" y="259779"/>
                </a:cubicBezTo>
                <a:cubicBezTo>
                  <a:pt x="38955" y="258859"/>
                  <a:pt x="38495" y="257939"/>
                  <a:pt x="38189" y="256865"/>
                </a:cubicBezTo>
                <a:cubicBezTo>
                  <a:pt x="38955" y="256712"/>
                  <a:pt x="39875" y="256405"/>
                  <a:pt x="40642" y="256099"/>
                </a:cubicBezTo>
                <a:cubicBezTo>
                  <a:pt x="41715" y="255485"/>
                  <a:pt x="42942" y="254872"/>
                  <a:pt x="44015" y="254258"/>
                </a:cubicBezTo>
                <a:cubicBezTo>
                  <a:pt x="46316" y="252265"/>
                  <a:pt x="48309" y="250425"/>
                  <a:pt x="49382" y="247512"/>
                </a:cubicBezTo>
                <a:cubicBezTo>
                  <a:pt x="50149" y="245825"/>
                  <a:pt x="50456" y="244138"/>
                  <a:pt x="50302" y="242298"/>
                </a:cubicBezTo>
                <a:cubicBezTo>
                  <a:pt x="50302" y="241991"/>
                  <a:pt x="50302" y="241531"/>
                  <a:pt x="50149" y="241225"/>
                </a:cubicBezTo>
                <a:cubicBezTo>
                  <a:pt x="49842" y="239998"/>
                  <a:pt x="49536" y="238618"/>
                  <a:pt x="49382" y="237391"/>
                </a:cubicBezTo>
                <a:cubicBezTo>
                  <a:pt x="48156" y="233558"/>
                  <a:pt x="46469" y="229724"/>
                  <a:pt x="44782" y="226044"/>
                </a:cubicBezTo>
                <a:cubicBezTo>
                  <a:pt x="43095" y="222211"/>
                  <a:pt x="41255" y="218531"/>
                  <a:pt x="39415" y="214697"/>
                </a:cubicBezTo>
                <a:cubicBezTo>
                  <a:pt x="38189" y="212090"/>
                  <a:pt x="36962" y="209484"/>
                  <a:pt x="36042" y="206877"/>
                </a:cubicBezTo>
                <a:cubicBezTo>
                  <a:pt x="36809" y="206570"/>
                  <a:pt x="37422" y="206110"/>
                  <a:pt x="37882" y="205650"/>
                </a:cubicBezTo>
                <a:cubicBezTo>
                  <a:pt x="39722" y="203963"/>
                  <a:pt x="42175" y="202123"/>
                  <a:pt x="42942" y="199670"/>
                </a:cubicBezTo>
                <a:cubicBezTo>
                  <a:pt x="43555" y="197983"/>
                  <a:pt x="44169" y="196450"/>
                  <a:pt x="44322" y="194763"/>
                </a:cubicBezTo>
                <a:cubicBezTo>
                  <a:pt x="44936" y="189856"/>
                  <a:pt x="43402" y="184949"/>
                  <a:pt x="41869" y="180349"/>
                </a:cubicBezTo>
                <a:cubicBezTo>
                  <a:pt x="40182" y="175596"/>
                  <a:pt x="38649" y="170842"/>
                  <a:pt x="36809" y="166089"/>
                </a:cubicBezTo>
                <a:cubicBezTo>
                  <a:pt x="34815" y="161335"/>
                  <a:pt x="32975" y="156582"/>
                  <a:pt x="30982" y="151982"/>
                </a:cubicBezTo>
                <a:cubicBezTo>
                  <a:pt x="29448" y="148608"/>
                  <a:pt x="27608" y="145081"/>
                  <a:pt x="26228" y="141555"/>
                </a:cubicBezTo>
                <a:cubicBezTo>
                  <a:pt x="29142" y="140481"/>
                  <a:pt x="32055" y="138794"/>
                  <a:pt x="34048" y="136341"/>
                </a:cubicBezTo>
                <a:cubicBezTo>
                  <a:pt x="36809" y="132968"/>
                  <a:pt x="37729" y="128521"/>
                  <a:pt x="37269" y="124381"/>
                </a:cubicBezTo>
                <a:cubicBezTo>
                  <a:pt x="36962" y="122387"/>
                  <a:pt x="36349" y="120394"/>
                  <a:pt x="35582" y="118400"/>
                </a:cubicBezTo>
                <a:cubicBezTo>
                  <a:pt x="34202" y="114414"/>
                  <a:pt x="32822" y="110427"/>
                  <a:pt x="31442" y="106440"/>
                </a:cubicBezTo>
                <a:cubicBezTo>
                  <a:pt x="28528" y="98466"/>
                  <a:pt x="25462" y="90493"/>
                  <a:pt x="23315" y="82212"/>
                </a:cubicBezTo>
                <a:cubicBezTo>
                  <a:pt x="23315" y="82059"/>
                  <a:pt x="23315" y="81753"/>
                  <a:pt x="23161" y="81599"/>
                </a:cubicBezTo>
                <a:cubicBezTo>
                  <a:pt x="25462" y="80373"/>
                  <a:pt x="27455" y="78992"/>
                  <a:pt x="28988" y="76846"/>
                </a:cubicBezTo>
                <a:cubicBezTo>
                  <a:pt x="30062" y="75466"/>
                  <a:pt x="30828" y="73932"/>
                  <a:pt x="31135" y="72246"/>
                </a:cubicBezTo>
                <a:cubicBezTo>
                  <a:pt x="31288" y="71939"/>
                  <a:pt x="31442" y="71632"/>
                  <a:pt x="31442" y="71325"/>
                </a:cubicBezTo>
                <a:cubicBezTo>
                  <a:pt x="31902" y="70099"/>
                  <a:pt x="31595" y="67952"/>
                  <a:pt x="31442" y="66419"/>
                </a:cubicBezTo>
                <a:cubicBezTo>
                  <a:pt x="31135" y="64119"/>
                  <a:pt x="30368" y="62125"/>
                  <a:pt x="29602" y="59978"/>
                </a:cubicBezTo>
                <a:cubicBezTo>
                  <a:pt x="28068" y="56298"/>
                  <a:pt x="26382" y="52618"/>
                  <a:pt x="24541" y="48938"/>
                </a:cubicBezTo>
                <a:cubicBezTo>
                  <a:pt x="22701" y="45105"/>
                  <a:pt x="20861" y="41424"/>
                  <a:pt x="19328" y="37438"/>
                </a:cubicBezTo>
                <a:cubicBezTo>
                  <a:pt x="18255" y="34678"/>
                  <a:pt x="17335" y="31764"/>
                  <a:pt x="16721" y="28697"/>
                </a:cubicBezTo>
                <a:cubicBezTo>
                  <a:pt x="16415" y="27164"/>
                  <a:pt x="16261" y="25477"/>
                  <a:pt x="16108" y="23944"/>
                </a:cubicBezTo>
                <a:cubicBezTo>
                  <a:pt x="16261" y="23177"/>
                  <a:pt x="16415" y="22411"/>
                  <a:pt x="16568" y="21644"/>
                </a:cubicBezTo>
                <a:cubicBezTo>
                  <a:pt x="18101" y="18270"/>
                  <a:pt x="20095" y="15204"/>
                  <a:pt x="22088" y="12137"/>
                </a:cubicBezTo>
                <a:cubicBezTo>
                  <a:pt x="22088" y="12290"/>
                  <a:pt x="21935" y="12290"/>
                  <a:pt x="21935" y="12443"/>
                </a:cubicBezTo>
                <a:cubicBezTo>
                  <a:pt x="22088" y="12290"/>
                  <a:pt x="22088" y="12137"/>
                  <a:pt x="22241" y="12137"/>
                </a:cubicBezTo>
                <a:cubicBezTo>
                  <a:pt x="23468" y="10297"/>
                  <a:pt x="24235" y="8763"/>
                  <a:pt x="24081" y="6617"/>
                </a:cubicBezTo>
                <a:cubicBezTo>
                  <a:pt x="23775" y="5083"/>
                  <a:pt x="22701" y="3243"/>
                  <a:pt x="21168" y="1863"/>
                </a:cubicBezTo>
                <a:lnTo>
                  <a:pt x="21168" y="1863"/>
                </a:lnTo>
                <a:close/>
                <a:moveTo>
                  <a:pt x="12581" y="68719"/>
                </a:moveTo>
                <a:lnTo>
                  <a:pt x="12581" y="68719"/>
                </a:lnTo>
                <a:cubicBezTo>
                  <a:pt x="12581" y="69179"/>
                  <a:pt x="12581" y="69485"/>
                  <a:pt x="12581" y="69945"/>
                </a:cubicBezTo>
                <a:cubicBezTo>
                  <a:pt x="12581" y="69485"/>
                  <a:pt x="12581" y="69025"/>
                  <a:pt x="12581" y="68719"/>
                </a:cubicBezTo>
                <a:lnTo>
                  <a:pt x="12581" y="68719"/>
                </a:lnTo>
                <a:close/>
                <a:moveTo>
                  <a:pt x="33435" y="208410"/>
                </a:moveTo>
                <a:lnTo>
                  <a:pt x="33435" y="208410"/>
                </a:lnTo>
                <a:lnTo>
                  <a:pt x="33435" y="208410"/>
                </a:lnTo>
                <a:cubicBezTo>
                  <a:pt x="33435" y="208410"/>
                  <a:pt x="33282" y="208410"/>
                  <a:pt x="33435" y="208410"/>
                </a:cubicBezTo>
                <a:lnTo>
                  <a:pt x="33435" y="208410"/>
                </a:lnTo>
                <a:cubicBezTo>
                  <a:pt x="33282" y="208410"/>
                  <a:pt x="33435" y="208410"/>
                  <a:pt x="33435" y="208410"/>
                </a:cubicBezTo>
                <a:lnTo>
                  <a:pt x="33435" y="208410"/>
                </a:lnTo>
                <a:close/>
                <a:moveTo>
                  <a:pt x="33128" y="208717"/>
                </a:moveTo>
                <a:lnTo>
                  <a:pt x="33128" y="208717"/>
                </a:lnTo>
                <a:cubicBezTo>
                  <a:pt x="33128" y="208717"/>
                  <a:pt x="33128" y="208717"/>
                  <a:pt x="33128" y="208717"/>
                </a:cubicBezTo>
                <a:cubicBezTo>
                  <a:pt x="33128" y="208717"/>
                  <a:pt x="33128" y="208717"/>
                  <a:pt x="33128" y="208717"/>
                </a:cubicBezTo>
                <a:lnTo>
                  <a:pt x="33128" y="208717"/>
                </a:lnTo>
                <a:lnTo>
                  <a:pt x="33128" y="208717"/>
                </a:lnTo>
                <a:close/>
                <a:moveTo>
                  <a:pt x="52449" y="371103"/>
                </a:moveTo>
                <a:lnTo>
                  <a:pt x="52449" y="371103"/>
                </a:lnTo>
                <a:cubicBezTo>
                  <a:pt x="52449" y="371409"/>
                  <a:pt x="52602" y="371563"/>
                  <a:pt x="52602" y="371869"/>
                </a:cubicBezTo>
                <a:cubicBezTo>
                  <a:pt x="52602" y="371563"/>
                  <a:pt x="52449" y="371256"/>
                  <a:pt x="52449" y="371103"/>
                </a:cubicBezTo>
                <a:lnTo>
                  <a:pt x="52449" y="371103"/>
                </a:lnTo>
                <a:close/>
              </a:path>
            </a:pathLst>
          </a:custGeom>
          <a:solidFill>
            <a:srgbClr val="010101"/>
          </a:solidFill>
          <a:ln w="152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715E826-A1AC-4CFD-89FE-71CEA16EDCC1}"/>
              </a:ext>
            </a:extLst>
          </p:cNvPr>
          <p:cNvSpPr/>
          <p:nvPr/>
        </p:nvSpPr>
        <p:spPr>
          <a:xfrm>
            <a:off x="11585004" y="7666000"/>
            <a:ext cx="91770" cy="671326"/>
          </a:xfrm>
          <a:custGeom>
            <a:avLst/>
            <a:gdLst>
              <a:gd name="connsiteX0" fmla="*/ 32971 w 56431"/>
              <a:gd name="connsiteY0" fmla="*/ 2013 h 412812"/>
              <a:gd name="connsiteX1" fmla="*/ 30517 w 56431"/>
              <a:gd name="connsiteY1" fmla="*/ 7380 h 412812"/>
              <a:gd name="connsiteX2" fmla="*/ 32511 w 56431"/>
              <a:gd name="connsiteY2" fmla="*/ 12900 h 412812"/>
              <a:gd name="connsiteX3" fmla="*/ 32818 w 56431"/>
              <a:gd name="connsiteY3" fmla="*/ 13206 h 412812"/>
              <a:gd name="connsiteX4" fmla="*/ 32664 w 56431"/>
              <a:gd name="connsiteY4" fmla="*/ 12900 h 412812"/>
              <a:gd name="connsiteX5" fmla="*/ 38491 w 56431"/>
              <a:gd name="connsiteY5" fmla="*/ 22254 h 412812"/>
              <a:gd name="connsiteX6" fmla="*/ 38951 w 56431"/>
              <a:gd name="connsiteY6" fmla="*/ 24554 h 412812"/>
              <a:gd name="connsiteX7" fmla="*/ 38644 w 56431"/>
              <a:gd name="connsiteY7" fmla="*/ 29307 h 412812"/>
              <a:gd name="connsiteX8" fmla="*/ 36344 w 56431"/>
              <a:gd name="connsiteY8" fmla="*/ 38047 h 412812"/>
              <a:gd name="connsiteX9" fmla="*/ 31591 w 56431"/>
              <a:gd name="connsiteY9" fmla="*/ 49701 h 412812"/>
              <a:gd name="connsiteX10" fmla="*/ 26991 w 56431"/>
              <a:gd name="connsiteY10" fmla="*/ 60895 h 412812"/>
              <a:gd name="connsiteX11" fmla="*/ 25304 w 56431"/>
              <a:gd name="connsiteY11" fmla="*/ 67335 h 412812"/>
              <a:gd name="connsiteX12" fmla="*/ 25457 w 56431"/>
              <a:gd name="connsiteY12" fmla="*/ 72242 h 412812"/>
              <a:gd name="connsiteX13" fmla="*/ 25764 w 56431"/>
              <a:gd name="connsiteY13" fmla="*/ 73162 h 412812"/>
              <a:gd name="connsiteX14" fmla="*/ 28064 w 56431"/>
              <a:gd name="connsiteY14" fmla="*/ 77609 h 412812"/>
              <a:gd name="connsiteX15" fmla="*/ 34198 w 56431"/>
              <a:gd name="connsiteY15" fmla="*/ 82209 h 412812"/>
              <a:gd name="connsiteX16" fmla="*/ 34044 w 56431"/>
              <a:gd name="connsiteY16" fmla="*/ 82822 h 412812"/>
              <a:gd name="connsiteX17" fmla="*/ 26837 w 56431"/>
              <a:gd name="connsiteY17" fmla="*/ 107356 h 412812"/>
              <a:gd name="connsiteX18" fmla="*/ 23157 w 56431"/>
              <a:gd name="connsiteY18" fmla="*/ 119470 h 412812"/>
              <a:gd name="connsiteX19" fmla="*/ 21777 w 56431"/>
              <a:gd name="connsiteY19" fmla="*/ 125450 h 412812"/>
              <a:gd name="connsiteX20" fmla="*/ 25457 w 56431"/>
              <a:gd name="connsiteY20" fmla="*/ 137258 h 412812"/>
              <a:gd name="connsiteX21" fmla="*/ 33431 w 56431"/>
              <a:gd name="connsiteY21" fmla="*/ 142164 h 412812"/>
              <a:gd name="connsiteX22" fmla="*/ 29137 w 56431"/>
              <a:gd name="connsiteY22" fmla="*/ 152745 h 412812"/>
              <a:gd name="connsiteX23" fmla="*/ 23771 w 56431"/>
              <a:gd name="connsiteY23" fmla="*/ 167158 h 412812"/>
              <a:gd name="connsiteX24" fmla="*/ 19170 w 56431"/>
              <a:gd name="connsiteY24" fmla="*/ 181572 h 412812"/>
              <a:gd name="connsiteX25" fmla="*/ 17177 w 56431"/>
              <a:gd name="connsiteY25" fmla="*/ 195986 h 412812"/>
              <a:gd name="connsiteX26" fmla="*/ 18710 w 56431"/>
              <a:gd name="connsiteY26" fmla="*/ 200740 h 412812"/>
              <a:gd name="connsiteX27" fmla="*/ 24077 w 56431"/>
              <a:gd name="connsiteY27" fmla="*/ 206413 h 412812"/>
              <a:gd name="connsiteX28" fmla="*/ 26071 w 56431"/>
              <a:gd name="connsiteY28" fmla="*/ 207640 h 412812"/>
              <a:gd name="connsiteX29" fmla="*/ 23004 w 56431"/>
              <a:gd name="connsiteY29" fmla="*/ 215614 h 412812"/>
              <a:gd name="connsiteX30" fmla="*/ 18097 w 56431"/>
              <a:gd name="connsiteY30" fmla="*/ 227114 h 412812"/>
              <a:gd name="connsiteX31" fmla="*/ 13957 w 56431"/>
              <a:gd name="connsiteY31" fmla="*/ 238614 h 412812"/>
              <a:gd name="connsiteX32" fmla="*/ 13344 w 56431"/>
              <a:gd name="connsiteY32" fmla="*/ 242448 h 412812"/>
              <a:gd name="connsiteX33" fmla="*/ 13344 w 56431"/>
              <a:gd name="connsiteY33" fmla="*/ 243521 h 412812"/>
              <a:gd name="connsiteX34" fmla="*/ 14570 w 56431"/>
              <a:gd name="connsiteY34" fmla="*/ 248735 h 412812"/>
              <a:gd name="connsiteX35" fmla="*/ 20090 w 56431"/>
              <a:gd name="connsiteY35" fmla="*/ 255175 h 412812"/>
              <a:gd name="connsiteX36" fmla="*/ 23617 w 56431"/>
              <a:gd name="connsiteY36" fmla="*/ 256862 h 412812"/>
              <a:gd name="connsiteX37" fmla="*/ 26071 w 56431"/>
              <a:gd name="connsiteY37" fmla="*/ 257475 h 412812"/>
              <a:gd name="connsiteX38" fmla="*/ 24997 w 56431"/>
              <a:gd name="connsiteY38" fmla="*/ 260388 h 412812"/>
              <a:gd name="connsiteX39" fmla="*/ 13804 w 56431"/>
              <a:gd name="connsiteY39" fmla="*/ 280629 h 412812"/>
              <a:gd name="connsiteX40" fmla="*/ 10277 w 56431"/>
              <a:gd name="connsiteY40" fmla="*/ 287989 h 412812"/>
              <a:gd name="connsiteX41" fmla="*/ 8897 w 56431"/>
              <a:gd name="connsiteY41" fmla="*/ 293356 h 412812"/>
              <a:gd name="connsiteX42" fmla="*/ 12884 w 56431"/>
              <a:gd name="connsiteY42" fmla="*/ 304550 h 412812"/>
              <a:gd name="connsiteX43" fmla="*/ 22697 w 56431"/>
              <a:gd name="connsiteY43" fmla="*/ 308843 h 412812"/>
              <a:gd name="connsiteX44" fmla="*/ 26837 w 56431"/>
              <a:gd name="connsiteY44" fmla="*/ 308997 h 412812"/>
              <a:gd name="connsiteX45" fmla="*/ 20090 w 56431"/>
              <a:gd name="connsiteY45" fmla="*/ 325711 h 412812"/>
              <a:gd name="connsiteX46" fmla="*/ 11503 w 56431"/>
              <a:gd name="connsiteY46" fmla="*/ 343498 h 412812"/>
              <a:gd name="connsiteX47" fmla="*/ 9357 w 56431"/>
              <a:gd name="connsiteY47" fmla="*/ 352085 h 412812"/>
              <a:gd name="connsiteX48" fmla="*/ 6290 w 56431"/>
              <a:gd name="connsiteY48" fmla="*/ 362205 h 412812"/>
              <a:gd name="connsiteX49" fmla="*/ 1230 w 56431"/>
              <a:gd name="connsiteY49" fmla="*/ 382906 h 412812"/>
              <a:gd name="connsiteX50" fmla="*/ 156 w 56431"/>
              <a:gd name="connsiteY50" fmla="*/ 405293 h 412812"/>
              <a:gd name="connsiteX51" fmla="*/ 2150 w 56431"/>
              <a:gd name="connsiteY51" fmla="*/ 410507 h 412812"/>
              <a:gd name="connsiteX52" fmla="*/ 7210 w 56431"/>
              <a:gd name="connsiteY52" fmla="*/ 412807 h 412812"/>
              <a:gd name="connsiteX53" fmla="*/ 14724 w 56431"/>
              <a:gd name="connsiteY53" fmla="*/ 405753 h 412812"/>
              <a:gd name="connsiteX54" fmla="*/ 15030 w 56431"/>
              <a:gd name="connsiteY54" fmla="*/ 387813 h 412812"/>
              <a:gd name="connsiteX55" fmla="*/ 16104 w 56431"/>
              <a:gd name="connsiteY55" fmla="*/ 373246 h 412812"/>
              <a:gd name="connsiteX56" fmla="*/ 22391 w 56431"/>
              <a:gd name="connsiteY56" fmla="*/ 353312 h 412812"/>
              <a:gd name="connsiteX57" fmla="*/ 30364 w 56431"/>
              <a:gd name="connsiteY57" fmla="*/ 340584 h 412812"/>
              <a:gd name="connsiteX58" fmla="*/ 39718 w 56431"/>
              <a:gd name="connsiteY58" fmla="*/ 326324 h 412812"/>
              <a:gd name="connsiteX59" fmla="*/ 47691 w 56431"/>
              <a:gd name="connsiteY59" fmla="*/ 308997 h 412812"/>
              <a:gd name="connsiteX60" fmla="*/ 48305 w 56431"/>
              <a:gd name="connsiteY60" fmla="*/ 297343 h 412812"/>
              <a:gd name="connsiteX61" fmla="*/ 44778 w 56431"/>
              <a:gd name="connsiteY61" fmla="*/ 290903 h 412812"/>
              <a:gd name="connsiteX62" fmla="*/ 38644 w 56431"/>
              <a:gd name="connsiteY62" fmla="*/ 287069 h 412812"/>
              <a:gd name="connsiteX63" fmla="*/ 34044 w 56431"/>
              <a:gd name="connsiteY63" fmla="*/ 286456 h 412812"/>
              <a:gd name="connsiteX64" fmla="*/ 42478 w 56431"/>
              <a:gd name="connsiteY64" fmla="*/ 270662 h 412812"/>
              <a:gd name="connsiteX65" fmla="*/ 46005 w 56431"/>
              <a:gd name="connsiteY65" fmla="*/ 263455 h 412812"/>
              <a:gd name="connsiteX66" fmla="*/ 48765 w 56431"/>
              <a:gd name="connsiteY66" fmla="*/ 253335 h 412812"/>
              <a:gd name="connsiteX67" fmla="*/ 46618 w 56431"/>
              <a:gd name="connsiteY67" fmla="*/ 244748 h 412812"/>
              <a:gd name="connsiteX68" fmla="*/ 37878 w 56431"/>
              <a:gd name="connsiteY68" fmla="*/ 237848 h 412812"/>
              <a:gd name="connsiteX69" fmla="*/ 36498 w 56431"/>
              <a:gd name="connsiteY69" fmla="*/ 237388 h 412812"/>
              <a:gd name="connsiteX70" fmla="*/ 44011 w 56431"/>
              <a:gd name="connsiteY70" fmla="*/ 223740 h 412812"/>
              <a:gd name="connsiteX71" fmla="*/ 50298 w 56431"/>
              <a:gd name="connsiteY71" fmla="*/ 209940 h 412812"/>
              <a:gd name="connsiteX72" fmla="*/ 50605 w 56431"/>
              <a:gd name="connsiteY72" fmla="*/ 199053 h 412812"/>
              <a:gd name="connsiteX73" fmla="*/ 49071 w 56431"/>
              <a:gd name="connsiteY73" fmla="*/ 195066 h 412812"/>
              <a:gd name="connsiteX74" fmla="*/ 46005 w 56431"/>
              <a:gd name="connsiteY74" fmla="*/ 190773 h 412812"/>
              <a:gd name="connsiteX75" fmla="*/ 39564 w 56431"/>
              <a:gd name="connsiteY75" fmla="*/ 186632 h 412812"/>
              <a:gd name="connsiteX76" fmla="*/ 47385 w 56431"/>
              <a:gd name="connsiteY76" fmla="*/ 162098 h 412812"/>
              <a:gd name="connsiteX77" fmla="*/ 52905 w 56431"/>
              <a:gd name="connsiteY77" fmla="*/ 149831 h 412812"/>
              <a:gd name="connsiteX78" fmla="*/ 55052 w 56431"/>
              <a:gd name="connsiteY78" fmla="*/ 133731 h 412812"/>
              <a:gd name="connsiteX79" fmla="*/ 51832 w 56431"/>
              <a:gd name="connsiteY79" fmla="*/ 127750 h 412812"/>
              <a:gd name="connsiteX80" fmla="*/ 46311 w 56431"/>
              <a:gd name="connsiteY80" fmla="*/ 124070 h 412812"/>
              <a:gd name="connsiteX81" fmla="*/ 43091 w 56431"/>
              <a:gd name="connsiteY81" fmla="*/ 123150 h 412812"/>
              <a:gd name="connsiteX82" fmla="*/ 45851 w 56431"/>
              <a:gd name="connsiteY82" fmla="*/ 114717 h 412812"/>
              <a:gd name="connsiteX83" fmla="*/ 50452 w 56431"/>
              <a:gd name="connsiteY83" fmla="*/ 101683 h 412812"/>
              <a:gd name="connsiteX84" fmla="*/ 55205 w 56431"/>
              <a:gd name="connsiteY84" fmla="*/ 87729 h 412812"/>
              <a:gd name="connsiteX85" fmla="*/ 56432 w 56431"/>
              <a:gd name="connsiteY85" fmla="*/ 80062 h 412812"/>
              <a:gd name="connsiteX86" fmla="*/ 56278 w 56431"/>
              <a:gd name="connsiteY86" fmla="*/ 78529 h 412812"/>
              <a:gd name="connsiteX87" fmla="*/ 55665 w 56431"/>
              <a:gd name="connsiteY87" fmla="*/ 74389 h 412812"/>
              <a:gd name="connsiteX88" fmla="*/ 51985 w 56431"/>
              <a:gd name="connsiteY88" fmla="*/ 68102 h 412812"/>
              <a:gd name="connsiteX89" fmla="*/ 45238 w 56431"/>
              <a:gd name="connsiteY89" fmla="*/ 63962 h 412812"/>
              <a:gd name="connsiteX90" fmla="*/ 48458 w 56431"/>
              <a:gd name="connsiteY90" fmla="*/ 54455 h 412812"/>
              <a:gd name="connsiteX91" fmla="*/ 52752 w 56431"/>
              <a:gd name="connsiteY91" fmla="*/ 40654 h 412812"/>
              <a:gd name="connsiteX92" fmla="*/ 54438 w 56431"/>
              <a:gd name="connsiteY92" fmla="*/ 32527 h 412812"/>
              <a:gd name="connsiteX93" fmla="*/ 54898 w 56431"/>
              <a:gd name="connsiteY93" fmla="*/ 22407 h 412812"/>
              <a:gd name="connsiteX94" fmla="*/ 43858 w 56431"/>
              <a:gd name="connsiteY94" fmla="*/ 2473 h 412812"/>
              <a:gd name="connsiteX95" fmla="*/ 38491 w 56431"/>
              <a:gd name="connsiteY95" fmla="*/ 19 h 412812"/>
              <a:gd name="connsiteX96" fmla="*/ 32971 w 56431"/>
              <a:gd name="connsiteY96" fmla="*/ 2013 h 412812"/>
              <a:gd name="connsiteX97" fmla="*/ 32971 w 56431"/>
              <a:gd name="connsiteY97" fmla="*/ 2013 h 412812"/>
              <a:gd name="connsiteX98" fmla="*/ 32971 w 56431"/>
              <a:gd name="connsiteY98" fmla="*/ 2013 h 412812"/>
              <a:gd name="connsiteX99" fmla="*/ 44165 w 56431"/>
              <a:gd name="connsiteY99" fmla="*/ 68408 h 412812"/>
              <a:gd name="connsiteX100" fmla="*/ 44318 w 56431"/>
              <a:gd name="connsiteY100" fmla="*/ 69635 h 412812"/>
              <a:gd name="connsiteX101" fmla="*/ 44165 w 56431"/>
              <a:gd name="connsiteY101" fmla="*/ 68408 h 412812"/>
              <a:gd name="connsiteX102" fmla="*/ 44165 w 56431"/>
              <a:gd name="connsiteY102" fmla="*/ 68408 h 412812"/>
              <a:gd name="connsiteX103" fmla="*/ 44165 w 56431"/>
              <a:gd name="connsiteY103" fmla="*/ 68408 h 412812"/>
              <a:gd name="connsiteX104" fmla="*/ 28984 w 56431"/>
              <a:gd name="connsiteY104" fmla="*/ 208713 h 412812"/>
              <a:gd name="connsiteX105" fmla="*/ 28984 w 56431"/>
              <a:gd name="connsiteY105" fmla="*/ 208713 h 412812"/>
              <a:gd name="connsiteX106" fmla="*/ 28984 w 56431"/>
              <a:gd name="connsiteY106" fmla="*/ 208713 h 412812"/>
              <a:gd name="connsiteX107" fmla="*/ 28984 w 56431"/>
              <a:gd name="connsiteY107" fmla="*/ 208713 h 412812"/>
              <a:gd name="connsiteX108" fmla="*/ 28984 w 56431"/>
              <a:gd name="connsiteY108" fmla="*/ 208713 h 412812"/>
              <a:gd name="connsiteX109" fmla="*/ 28984 w 56431"/>
              <a:gd name="connsiteY109" fmla="*/ 208713 h 412812"/>
              <a:gd name="connsiteX110" fmla="*/ 28984 w 56431"/>
              <a:gd name="connsiteY110" fmla="*/ 208713 h 412812"/>
              <a:gd name="connsiteX111" fmla="*/ 29291 w 56431"/>
              <a:gd name="connsiteY111" fmla="*/ 209173 h 412812"/>
              <a:gd name="connsiteX112" fmla="*/ 29291 w 56431"/>
              <a:gd name="connsiteY112" fmla="*/ 209173 h 412812"/>
              <a:gd name="connsiteX113" fmla="*/ 29291 w 56431"/>
              <a:gd name="connsiteY113" fmla="*/ 209173 h 412812"/>
              <a:gd name="connsiteX114" fmla="*/ 29291 w 56431"/>
              <a:gd name="connsiteY114" fmla="*/ 209173 h 412812"/>
              <a:gd name="connsiteX115" fmla="*/ 29291 w 56431"/>
              <a:gd name="connsiteY115" fmla="*/ 209173 h 412812"/>
              <a:gd name="connsiteX116" fmla="*/ 29291 w 56431"/>
              <a:gd name="connsiteY116" fmla="*/ 209173 h 412812"/>
              <a:gd name="connsiteX117" fmla="*/ 16410 w 56431"/>
              <a:gd name="connsiteY117" fmla="*/ 372019 h 412812"/>
              <a:gd name="connsiteX118" fmla="*/ 16257 w 56431"/>
              <a:gd name="connsiteY118" fmla="*/ 372786 h 412812"/>
              <a:gd name="connsiteX119" fmla="*/ 16410 w 56431"/>
              <a:gd name="connsiteY119" fmla="*/ 372019 h 412812"/>
              <a:gd name="connsiteX120" fmla="*/ 16410 w 56431"/>
              <a:gd name="connsiteY120" fmla="*/ 372019 h 412812"/>
              <a:gd name="connsiteX121" fmla="*/ 16410 w 56431"/>
              <a:gd name="connsiteY121" fmla="*/ 372019 h 4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6431" h="412812">
                <a:moveTo>
                  <a:pt x="32971" y="2013"/>
                </a:moveTo>
                <a:cubicBezTo>
                  <a:pt x="31438" y="3393"/>
                  <a:pt x="30671" y="5386"/>
                  <a:pt x="30517" y="7380"/>
                </a:cubicBezTo>
                <a:cubicBezTo>
                  <a:pt x="30364" y="9680"/>
                  <a:pt x="31284" y="11060"/>
                  <a:pt x="32511" y="12900"/>
                </a:cubicBezTo>
                <a:cubicBezTo>
                  <a:pt x="32664" y="13053"/>
                  <a:pt x="32664" y="13206"/>
                  <a:pt x="32818" y="13206"/>
                </a:cubicBezTo>
                <a:cubicBezTo>
                  <a:pt x="32818" y="13053"/>
                  <a:pt x="32664" y="13053"/>
                  <a:pt x="32664" y="12900"/>
                </a:cubicBezTo>
                <a:cubicBezTo>
                  <a:pt x="34811" y="15967"/>
                  <a:pt x="36958" y="18880"/>
                  <a:pt x="38491" y="22254"/>
                </a:cubicBezTo>
                <a:cubicBezTo>
                  <a:pt x="38644" y="23020"/>
                  <a:pt x="38951" y="23787"/>
                  <a:pt x="38951" y="24554"/>
                </a:cubicBezTo>
                <a:cubicBezTo>
                  <a:pt x="38951" y="26087"/>
                  <a:pt x="38798" y="27774"/>
                  <a:pt x="38644" y="29307"/>
                </a:cubicBezTo>
                <a:cubicBezTo>
                  <a:pt x="38031" y="32220"/>
                  <a:pt x="37418" y="35287"/>
                  <a:pt x="36344" y="38047"/>
                </a:cubicBezTo>
                <a:cubicBezTo>
                  <a:pt x="34811" y="42034"/>
                  <a:pt x="33278" y="45868"/>
                  <a:pt x="31591" y="49701"/>
                </a:cubicBezTo>
                <a:cubicBezTo>
                  <a:pt x="29904" y="53381"/>
                  <a:pt x="28371" y="57061"/>
                  <a:pt x="26991" y="60895"/>
                </a:cubicBezTo>
                <a:cubicBezTo>
                  <a:pt x="26224" y="63042"/>
                  <a:pt x="25611" y="65188"/>
                  <a:pt x="25304" y="67335"/>
                </a:cubicBezTo>
                <a:cubicBezTo>
                  <a:pt x="25151" y="68715"/>
                  <a:pt x="24997" y="70862"/>
                  <a:pt x="25457" y="72242"/>
                </a:cubicBezTo>
                <a:cubicBezTo>
                  <a:pt x="25611" y="72549"/>
                  <a:pt x="25611" y="72855"/>
                  <a:pt x="25764" y="73162"/>
                </a:cubicBezTo>
                <a:cubicBezTo>
                  <a:pt x="26224" y="74849"/>
                  <a:pt x="26991" y="76382"/>
                  <a:pt x="28064" y="77609"/>
                </a:cubicBezTo>
                <a:cubicBezTo>
                  <a:pt x="29751" y="79756"/>
                  <a:pt x="31898" y="81136"/>
                  <a:pt x="34198" y="82209"/>
                </a:cubicBezTo>
                <a:cubicBezTo>
                  <a:pt x="34198" y="82362"/>
                  <a:pt x="34198" y="82669"/>
                  <a:pt x="34044" y="82822"/>
                </a:cubicBezTo>
                <a:cubicBezTo>
                  <a:pt x="32204" y="91103"/>
                  <a:pt x="29444" y="99229"/>
                  <a:pt x="26837" y="107356"/>
                </a:cubicBezTo>
                <a:cubicBezTo>
                  <a:pt x="25611" y="111343"/>
                  <a:pt x="24384" y="115330"/>
                  <a:pt x="23157" y="119470"/>
                </a:cubicBezTo>
                <a:cubicBezTo>
                  <a:pt x="22544" y="121464"/>
                  <a:pt x="21931" y="123457"/>
                  <a:pt x="21777" y="125450"/>
                </a:cubicBezTo>
                <a:cubicBezTo>
                  <a:pt x="21317" y="129591"/>
                  <a:pt x="22391" y="134037"/>
                  <a:pt x="25457" y="137258"/>
                </a:cubicBezTo>
                <a:cubicBezTo>
                  <a:pt x="27604" y="139557"/>
                  <a:pt x="30517" y="141091"/>
                  <a:pt x="33431" y="142164"/>
                </a:cubicBezTo>
                <a:cubicBezTo>
                  <a:pt x="32204" y="145844"/>
                  <a:pt x="30517" y="149218"/>
                  <a:pt x="29137" y="152745"/>
                </a:cubicBezTo>
                <a:cubicBezTo>
                  <a:pt x="27297" y="157498"/>
                  <a:pt x="25611" y="162252"/>
                  <a:pt x="23771" y="167158"/>
                </a:cubicBezTo>
                <a:cubicBezTo>
                  <a:pt x="22084" y="171912"/>
                  <a:pt x="20704" y="176819"/>
                  <a:pt x="19170" y="181572"/>
                </a:cubicBezTo>
                <a:cubicBezTo>
                  <a:pt x="17790" y="186326"/>
                  <a:pt x="16410" y="191079"/>
                  <a:pt x="17177" y="195986"/>
                </a:cubicBezTo>
                <a:cubicBezTo>
                  <a:pt x="17484" y="197673"/>
                  <a:pt x="18097" y="199206"/>
                  <a:pt x="18710" y="200740"/>
                </a:cubicBezTo>
                <a:cubicBezTo>
                  <a:pt x="19630" y="203193"/>
                  <a:pt x="22084" y="204880"/>
                  <a:pt x="24077" y="206413"/>
                </a:cubicBezTo>
                <a:cubicBezTo>
                  <a:pt x="24691" y="206873"/>
                  <a:pt x="25304" y="207333"/>
                  <a:pt x="26071" y="207640"/>
                </a:cubicBezTo>
                <a:cubicBezTo>
                  <a:pt x="25151" y="210400"/>
                  <a:pt x="24077" y="213007"/>
                  <a:pt x="23004" y="215614"/>
                </a:cubicBezTo>
                <a:cubicBezTo>
                  <a:pt x="21317" y="219447"/>
                  <a:pt x="19630" y="223280"/>
                  <a:pt x="18097" y="227114"/>
                </a:cubicBezTo>
                <a:cubicBezTo>
                  <a:pt x="16564" y="230794"/>
                  <a:pt x="15030" y="234628"/>
                  <a:pt x="13957" y="238614"/>
                </a:cubicBezTo>
                <a:cubicBezTo>
                  <a:pt x="13650" y="239841"/>
                  <a:pt x="13497" y="241221"/>
                  <a:pt x="13344" y="242448"/>
                </a:cubicBezTo>
                <a:cubicBezTo>
                  <a:pt x="13344" y="242754"/>
                  <a:pt x="13344" y="243214"/>
                  <a:pt x="13344" y="243521"/>
                </a:cubicBezTo>
                <a:cubicBezTo>
                  <a:pt x="13344" y="245361"/>
                  <a:pt x="13650" y="247048"/>
                  <a:pt x="14570" y="248735"/>
                </a:cubicBezTo>
                <a:cubicBezTo>
                  <a:pt x="15644" y="251648"/>
                  <a:pt x="17790" y="253335"/>
                  <a:pt x="20090" y="255175"/>
                </a:cubicBezTo>
                <a:cubicBezTo>
                  <a:pt x="21317" y="255788"/>
                  <a:pt x="22391" y="256402"/>
                  <a:pt x="23617" y="256862"/>
                </a:cubicBezTo>
                <a:cubicBezTo>
                  <a:pt x="24384" y="257168"/>
                  <a:pt x="25304" y="257322"/>
                  <a:pt x="26071" y="257475"/>
                </a:cubicBezTo>
                <a:cubicBezTo>
                  <a:pt x="25764" y="258395"/>
                  <a:pt x="25304" y="259468"/>
                  <a:pt x="24997" y="260388"/>
                </a:cubicBezTo>
                <a:cubicBezTo>
                  <a:pt x="21471" y="267289"/>
                  <a:pt x="17484" y="273729"/>
                  <a:pt x="13804" y="280629"/>
                </a:cubicBezTo>
                <a:cubicBezTo>
                  <a:pt x="12577" y="283082"/>
                  <a:pt x="11350" y="285536"/>
                  <a:pt x="10277" y="287989"/>
                </a:cubicBezTo>
                <a:cubicBezTo>
                  <a:pt x="9510" y="289676"/>
                  <a:pt x="9050" y="291516"/>
                  <a:pt x="8897" y="293356"/>
                </a:cubicBezTo>
                <a:cubicBezTo>
                  <a:pt x="8283" y="297650"/>
                  <a:pt x="10123" y="301483"/>
                  <a:pt x="12884" y="304550"/>
                </a:cubicBezTo>
                <a:cubicBezTo>
                  <a:pt x="15337" y="307157"/>
                  <a:pt x="19170" y="308537"/>
                  <a:pt x="22697" y="308843"/>
                </a:cubicBezTo>
                <a:cubicBezTo>
                  <a:pt x="24077" y="308997"/>
                  <a:pt x="25457" y="308997"/>
                  <a:pt x="26837" y="308997"/>
                </a:cubicBezTo>
                <a:cubicBezTo>
                  <a:pt x="25151" y="314670"/>
                  <a:pt x="22544" y="320344"/>
                  <a:pt x="20090" y="325711"/>
                </a:cubicBezTo>
                <a:cubicBezTo>
                  <a:pt x="17177" y="331538"/>
                  <a:pt x="13804" y="337211"/>
                  <a:pt x="11503" y="343498"/>
                </a:cubicBezTo>
                <a:cubicBezTo>
                  <a:pt x="10430" y="346258"/>
                  <a:pt x="9970" y="349172"/>
                  <a:pt x="9357" y="352085"/>
                </a:cubicBezTo>
                <a:cubicBezTo>
                  <a:pt x="8590" y="355458"/>
                  <a:pt x="7363" y="358832"/>
                  <a:pt x="6290" y="362205"/>
                </a:cubicBezTo>
                <a:cubicBezTo>
                  <a:pt x="3990" y="368952"/>
                  <a:pt x="2150" y="375699"/>
                  <a:pt x="1230" y="382906"/>
                </a:cubicBezTo>
                <a:cubicBezTo>
                  <a:pt x="310" y="390420"/>
                  <a:pt x="-304" y="397780"/>
                  <a:pt x="156" y="405293"/>
                </a:cubicBezTo>
                <a:cubicBezTo>
                  <a:pt x="310" y="407287"/>
                  <a:pt x="616" y="408973"/>
                  <a:pt x="2150" y="410507"/>
                </a:cubicBezTo>
                <a:cubicBezTo>
                  <a:pt x="3530" y="411887"/>
                  <a:pt x="5370" y="412807"/>
                  <a:pt x="7210" y="412807"/>
                </a:cubicBezTo>
                <a:cubicBezTo>
                  <a:pt x="11197" y="412960"/>
                  <a:pt x="14570" y="409740"/>
                  <a:pt x="14724" y="405753"/>
                </a:cubicBezTo>
                <a:cubicBezTo>
                  <a:pt x="15030" y="399773"/>
                  <a:pt x="15030" y="393793"/>
                  <a:pt x="15030" y="387813"/>
                </a:cubicBezTo>
                <a:cubicBezTo>
                  <a:pt x="15030" y="382906"/>
                  <a:pt x="15337" y="377999"/>
                  <a:pt x="16104" y="373246"/>
                </a:cubicBezTo>
                <a:cubicBezTo>
                  <a:pt x="17637" y="366499"/>
                  <a:pt x="19630" y="359752"/>
                  <a:pt x="22391" y="353312"/>
                </a:cubicBezTo>
                <a:cubicBezTo>
                  <a:pt x="24691" y="348865"/>
                  <a:pt x="27604" y="344725"/>
                  <a:pt x="30364" y="340584"/>
                </a:cubicBezTo>
                <a:cubicBezTo>
                  <a:pt x="33584" y="335831"/>
                  <a:pt x="36804" y="331078"/>
                  <a:pt x="39718" y="326324"/>
                </a:cubicBezTo>
                <a:cubicBezTo>
                  <a:pt x="42938" y="320804"/>
                  <a:pt x="46158" y="315130"/>
                  <a:pt x="47691" y="308997"/>
                </a:cubicBezTo>
                <a:cubicBezTo>
                  <a:pt x="48765" y="305163"/>
                  <a:pt x="49225" y="301330"/>
                  <a:pt x="48305" y="297343"/>
                </a:cubicBezTo>
                <a:cubicBezTo>
                  <a:pt x="47845" y="295196"/>
                  <a:pt x="46311" y="292436"/>
                  <a:pt x="44778" y="290903"/>
                </a:cubicBezTo>
                <a:cubicBezTo>
                  <a:pt x="43091" y="289063"/>
                  <a:pt x="40945" y="287989"/>
                  <a:pt x="38644" y="287069"/>
                </a:cubicBezTo>
                <a:cubicBezTo>
                  <a:pt x="37264" y="286456"/>
                  <a:pt x="35578" y="286456"/>
                  <a:pt x="34044" y="286456"/>
                </a:cubicBezTo>
                <a:cubicBezTo>
                  <a:pt x="36804" y="281242"/>
                  <a:pt x="39718" y="276029"/>
                  <a:pt x="42478" y="270662"/>
                </a:cubicBezTo>
                <a:cubicBezTo>
                  <a:pt x="43705" y="268209"/>
                  <a:pt x="44931" y="265909"/>
                  <a:pt x="46005" y="263455"/>
                </a:cubicBezTo>
                <a:cubicBezTo>
                  <a:pt x="47538" y="260082"/>
                  <a:pt x="48458" y="257015"/>
                  <a:pt x="48765" y="253335"/>
                </a:cubicBezTo>
                <a:cubicBezTo>
                  <a:pt x="49071" y="250421"/>
                  <a:pt x="47998" y="247355"/>
                  <a:pt x="46618" y="244748"/>
                </a:cubicBezTo>
                <a:cubicBezTo>
                  <a:pt x="44625" y="241221"/>
                  <a:pt x="41405" y="239228"/>
                  <a:pt x="37878" y="237848"/>
                </a:cubicBezTo>
                <a:cubicBezTo>
                  <a:pt x="37418" y="237694"/>
                  <a:pt x="36958" y="237541"/>
                  <a:pt x="36498" y="237388"/>
                </a:cubicBezTo>
                <a:cubicBezTo>
                  <a:pt x="38951" y="232787"/>
                  <a:pt x="41558" y="228187"/>
                  <a:pt x="44011" y="223740"/>
                </a:cubicBezTo>
                <a:cubicBezTo>
                  <a:pt x="46311" y="219294"/>
                  <a:pt x="49071" y="214693"/>
                  <a:pt x="50298" y="209940"/>
                </a:cubicBezTo>
                <a:cubicBezTo>
                  <a:pt x="51218" y="206260"/>
                  <a:pt x="51218" y="202886"/>
                  <a:pt x="50605" y="199053"/>
                </a:cubicBezTo>
                <a:cubicBezTo>
                  <a:pt x="50145" y="197673"/>
                  <a:pt x="49685" y="196446"/>
                  <a:pt x="49071" y="195066"/>
                </a:cubicBezTo>
                <a:cubicBezTo>
                  <a:pt x="48151" y="193533"/>
                  <a:pt x="47231" y="192153"/>
                  <a:pt x="46005" y="190773"/>
                </a:cubicBezTo>
                <a:cubicBezTo>
                  <a:pt x="44471" y="188933"/>
                  <a:pt x="41865" y="187553"/>
                  <a:pt x="39564" y="186632"/>
                </a:cubicBezTo>
                <a:cubicBezTo>
                  <a:pt x="41405" y="178199"/>
                  <a:pt x="44165" y="170072"/>
                  <a:pt x="47385" y="162098"/>
                </a:cubicBezTo>
                <a:cubicBezTo>
                  <a:pt x="49071" y="157958"/>
                  <a:pt x="51065" y="153971"/>
                  <a:pt x="52905" y="149831"/>
                </a:cubicBezTo>
                <a:cubicBezTo>
                  <a:pt x="55052" y="144924"/>
                  <a:pt x="57045" y="139097"/>
                  <a:pt x="55052" y="133731"/>
                </a:cubicBezTo>
                <a:cubicBezTo>
                  <a:pt x="54285" y="131584"/>
                  <a:pt x="53365" y="129591"/>
                  <a:pt x="51832" y="127750"/>
                </a:cubicBezTo>
                <a:cubicBezTo>
                  <a:pt x="50298" y="126217"/>
                  <a:pt x="48305" y="124837"/>
                  <a:pt x="46311" y="124070"/>
                </a:cubicBezTo>
                <a:cubicBezTo>
                  <a:pt x="45238" y="123610"/>
                  <a:pt x="44165" y="123457"/>
                  <a:pt x="43091" y="123150"/>
                </a:cubicBezTo>
                <a:cubicBezTo>
                  <a:pt x="43858" y="120237"/>
                  <a:pt x="44931" y="117477"/>
                  <a:pt x="45851" y="114717"/>
                </a:cubicBezTo>
                <a:cubicBezTo>
                  <a:pt x="47231" y="110423"/>
                  <a:pt x="48765" y="105976"/>
                  <a:pt x="50452" y="101683"/>
                </a:cubicBezTo>
                <a:cubicBezTo>
                  <a:pt x="52292" y="97083"/>
                  <a:pt x="53978" y="92483"/>
                  <a:pt x="55205" y="87729"/>
                </a:cubicBezTo>
                <a:cubicBezTo>
                  <a:pt x="55818" y="85276"/>
                  <a:pt x="56278" y="82669"/>
                  <a:pt x="56432" y="80062"/>
                </a:cubicBezTo>
                <a:cubicBezTo>
                  <a:pt x="56432" y="79602"/>
                  <a:pt x="56278" y="78989"/>
                  <a:pt x="56278" y="78529"/>
                </a:cubicBezTo>
                <a:cubicBezTo>
                  <a:pt x="56432" y="77149"/>
                  <a:pt x="56125" y="75769"/>
                  <a:pt x="55665" y="74389"/>
                </a:cubicBezTo>
                <a:cubicBezTo>
                  <a:pt x="54898" y="71935"/>
                  <a:pt x="53672" y="69942"/>
                  <a:pt x="51985" y="68102"/>
                </a:cubicBezTo>
                <a:cubicBezTo>
                  <a:pt x="50145" y="66262"/>
                  <a:pt x="47691" y="64882"/>
                  <a:pt x="45238" y="63962"/>
                </a:cubicBezTo>
                <a:cubicBezTo>
                  <a:pt x="46158" y="60741"/>
                  <a:pt x="47385" y="57521"/>
                  <a:pt x="48458" y="54455"/>
                </a:cubicBezTo>
                <a:cubicBezTo>
                  <a:pt x="49992" y="49854"/>
                  <a:pt x="51372" y="45254"/>
                  <a:pt x="52752" y="40654"/>
                </a:cubicBezTo>
                <a:cubicBezTo>
                  <a:pt x="53518" y="38047"/>
                  <a:pt x="53978" y="35287"/>
                  <a:pt x="54438" y="32527"/>
                </a:cubicBezTo>
                <a:cubicBezTo>
                  <a:pt x="55052" y="29154"/>
                  <a:pt x="55512" y="25780"/>
                  <a:pt x="54898" y="22407"/>
                </a:cubicBezTo>
                <a:cubicBezTo>
                  <a:pt x="53518" y="14893"/>
                  <a:pt x="48305" y="8606"/>
                  <a:pt x="43858" y="2473"/>
                </a:cubicBezTo>
                <a:cubicBezTo>
                  <a:pt x="42785" y="939"/>
                  <a:pt x="40331" y="19"/>
                  <a:pt x="38491" y="19"/>
                </a:cubicBezTo>
                <a:cubicBezTo>
                  <a:pt x="36344" y="-134"/>
                  <a:pt x="34351" y="633"/>
                  <a:pt x="32971" y="2013"/>
                </a:cubicBezTo>
                <a:lnTo>
                  <a:pt x="32971" y="2013"/>
                </a:lnTo>
                <a:lnTo>
                  <a:pt x="32971" y="2013"/>
                </a:lnTo>
                <a:close/>
                <a:moveTo>
                  <a:pt x="44165" y="68408"/>
                </a:moveTo>
                <a:cubicBezTo>
                  <a:pt x="44165" y="68868"/>
                  <a:pt x="44165" y="69175"/>
                  <a:pt x="44318" y="69635"/>
                </a:cubicBezTo>
                <a:cubicBezTo>
                  <a:pt x="44318" y="69175"/>
                  <a:pt x="44318" y="68715"/>
                  <a:pt x="44165" y="68408"/>
                </a:cubicBezTo>
                <a:lnTo>
                  <a:pt x="44165" y="68408"/>
                </a:lnTo>
                <a:lnTo>
                  <a:pt x="44165" y="68408"/>
                </a:lnTo>
                <a:close/>
                <a:moveTo>
                  <a:pt x="28984" y="208713"/>
                </a:moveTo>
                <a:lnTo>
                  <a:pt x="28984" y="208713"/>
                </a:lnTo>
                <a:lnTo>
                  <a:pt x="28984" y="208713"/>
                </a:lnTo>
                <a:lnTo>
                  <a:pt x="28984" y="208713"/>
                </a:lnTo>
                <a:lnTo>
                  <a:pt x="28984" y="208713"/>
                </a:lnTo>
                <a:lnTo>
                  <a:pt x="28984" y="208713"/>
                </a:lnTo>
                <a:lnTo>
                  <a:pt x="28984" y="208713"/>
                </a:lnTo>
                <a:close/>
                <a:moveTo>
                  <a:pt x="29291" y="209173"/>
                </a:moveTo>
                <a:lnTo>
                  <a:pt x="29291" y="209173"/>
                </a:lnTo>
                <a:cubicBezTo>
                  <a:pt x="29291" y="209173"/>
                  <a:pt x="29291" y="209173"/>
                  <a:pt x="29291" y="209173"/>
                </a:cubicBezTo>
                <a:cubicBezTo>
                  <a:pt x="29291" y="209173"/>
                  <a:pt x="29291" y="209173"/>
                  <a:pt x="29291" y="209173"/>
                </a:cubicBezTo>
                <a:lnTo>
                  <a:pt x="29291" y="209173"/>
                </a:lnTo>
                <a:lnTo>
                  <a:pt x="29291" y="209173"/>
                </a:lnTo>
                <a:close/>
                <a:moveTo>
                  <a:pt x="16410" y="372019"/>
                </a:moveTo>
                <a:cubicBezTo>
                  <a:pt x="16410" y="372326"/>
                  <a:pt x="16410" y="372479"/>
                  <a:pt x="16257" y="372786"/>
                </a:cubicBezTo>
                <a:cubicBezTo>
                  <a:pt x="16410" y="372632"/>
                  <a:pt x="16410" y="372326"/>
                  <a:pt x="16410" y="372019"/>
                </a:cubicBezTo>
                <a:lnTo>
                  <a:pt x="16410" y="372019"/>
                </a:lnTo>
                <a:lnTo>
                  <a:pt x="16410" y="372019"/>
                </a:lnTo>
                <a:close/>
              </a:path>
            </a:pathLst>
          </a:custGeom>
          <a:solidFill>
            <a:srgbClr val="010101"/>
          </a:solidFill>
          <a:ln w="152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525669-2CD1-4D6A-9F9B-62F4F13A555A}"/>
              </a:ext>
            </a:extLst>
          </p:cNvPr>
          <p:cNvSpPr txBox="1"/>
          <p:nvPr/>
        </p:nvSpPr>
        <p:spPr>
          <a:xfrm>
            <a:off x="12353322" y="6005193"/>
            <a:ext cx="145270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1D4F91"/>
                </a:solidFill>
                <a:latin typeface="Arial"/>
                <a:cs typeface="Arial"/>
                <a:sym typeface="Arial"/>
                <a:rtl val="0"/>
              </a:rPr>
              <a:t>Tumor-targeting</a:t>
            </a:r>
          </a:p>
          <a:p>
            <a:pPr algn="ctr"/>
            <a:r>
              <a:rPr lang="en-US" sz="1600" dirty="0">
                <a:solidFill>
                  <a:srgbClr val="1D4F91"/>
                </a:solidFill>
                <a:latin typeface="Arial"/>
                <a:cs typeface="Arial"/>
                <a:sym typeface="Arial"/>
                <a:rtl val="0"/>
              </a:rPr>
              <a:t>CLTX peptide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9B3542-C097-4DDA-93CE-5B41CCEAF2C5}"/>
              </a:ext>
            </a:extLst>
          </p:cNvPr>
          <p:cNvSpPr txBox="1"/>
          <p:nvPr/>
        </p:nvSpPr>
        <p:spPr>
          <a:xfrm>
            <a:off x="12294412" y="8883303"/>
            <a:ext cx="839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15A29"/>
                </a:solidFill>
                <a:latin typeface="Arial"/>
                <a:cs typeface="Arial"/>
                <a:sym typeface="Arial"/>
                <a:rtl val="0"/>
              </a:rPr>
              <a:t>Signaling</a:t>
            </a:r>
          </a:p>
          <a:p>
            <a:pPr algn="ctr"/>
            <a:r>
              <a:rPr lang="en-US" sz="1600">
                <a:solidFill>
                  <a:srgbClr val="F15A29"/>
                </a:solidFill>
                <a:cs typeface="Arial"/>
                <a:sym typeface="Arial"/>
                <a:rtl val="0"/>
              </a:rPr>
              <a:t>CD3</a:t>
            </a:r>
            <a:r>
              <a:rPr lang="el-GR" sz="1600">
                <a:solidFill>
                  <a:srgbClr val="F15A29"/>
                </a:solidFill>
                <a:cs typeface="Arial"/>
                <a:sym typeface="Arial"/>
                <a:rtl val="0"/>
              </a:rPr>
              <a:t>ζ</a:t>
            </a:r>
            <a:endParaRPr lang="en-US" sz="1600" dirty="0">
              <a:solidFill>
                <a:srgbClr val="F15A29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90A3C5-4DCA-436F-B161-5AB93B827ACD}"/>
              </a:ext>
            </a:extLst>
          </p:cNvPr>
          <p:cNvSpPr txBox="1"/>
          <p:nvPr/>
        </p:nvSpPr>
        <p:spPr>
          <a:xfrm>
            <a:off x="12503718" y="7713378"/>
            <a:ext cx="14975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603913"/>
                </a:solidFill>
                <a:latin typeface="Arial"/>
                <a:cs typeface="Arial"/>
                <a:sym typeface="Arial"/>
                <a:rtl val="0"/>
              </a:rPr>
              <a:t>Transmembrane</a:t>
            </a:r>
          </a:p>
          <a:p>
            <a:pPr algn="ctr"/>
            <a:r>
              <a:rPr lang="en-US" sz="1600" dirty="0">
                <a:solidFill>
                  <a:srgbClr val="603913"/>
                </a:solidFill>
                <a:latin typeface="Arial"/>
                <a:cs typeface="Arial"/>
                <a:sym typeface="Arial"/>
                <a:rtl val="0"/>
              </a:rPr>
              <a:t>CD28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83E977-7DD7-4361-8B2D-2F25BA542BFA}"/>
              </a:ext>
            </a:extLst>
          </p:cNvPr>
          <p:cNvSpPr txBox="1"/>
          <p:nvPr/>
        </p:nvSpPr>
        <p:spPr>
          <a:xfrm>
            <a:off x="12140800" y="8339526"/>
            <a:ext cx="12535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8BB8E8"/>
                </a:solidFill>
                <a:latin typeface="Arial"/>
                <a:cs typeface="Arial"/>
                <a:sym typeface="Arial"/>
                <a:rtl val="0"/>
              </a:rPr>
              <a:t>Costimulatory</a:t>
            </a:r>
          </a:p>
          <a:p>
            <a:pPr algn="ctr"/>
            <a:r>
              <a:rPr lang="en-US" sz="1600" dirty="0">
                <a:solidFill>
                  <a:srgbClr val="8BB8E8"/>
                </a:solidFill>
                <a:latin typeface="Arial"/>
                <a:cs typeface="Arial"/>
                <a:sym typeface="Arial"/>
                <a:rtl val="0"/>
              </a:rPr>
              <a:t>CD28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1D02DE-9AFB-4425-8DBF-6F4A6AA30ECF}"/>
              </a:ext>
            </a:extLst>
          </p:cNvPr>
          <p:cNvSpPr txBox="1"/>
          <p:nvPr/>
        </p:nvSpPr>
        <p:spPr>
          <a:xfrm>
            <a:off x="12184866" y="6878254"/>
            <a:ext cx="12343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9444"/>
                </a:solidFill>
                <a:latin typeface="Arial"/>
                <a:cs typeface="Arial"/>
                <a:sym typeface="Arial"/>
                <a:rtl val="0"/>
              </a:rPr>
              <a:t>Spacer/linker</a:t>
            </a:r>
          </a:p>
          <a:p>
            <a:pPr algn="ctr"/>
            <a:r>
              <a:rPr lang="en-US" sz="1600" dirty="0">
                <a:solidFill>
                  <a:srgbClr val="009444"/>
                </a:solidFill>
                <a:latin typeface="Arial"/>
                <a:cs typeface="Arial"/>
                <a:sym typeface="Arial"/>
                <a:rtl val="0"/>
              </a:rPr>
              <a:t>IgG4-Fc(EQ)</a:t>
            </a:r>
          </a:p>
        </p:txBody>
      </p:sp>
      <p:grpSp>
        <p:nvGrpSpPr>
          <p:cNvPr id="72" name="Graphic 6">
            <a:extLst>
              <a:ext uri="{FF2B5EF4-FFF2-40B4-BE49-F238E27FC236}">
                <a16:creationId xmlns:a16="http://schemas.microsoft.com/office/drawing/2014/main" id="{69141561-912D-4F4F-BA3C-443FD537E046}"/>
              </a:ext>
            </a:extLst>
          </p:cNvPr>
          <p:cNvGrpSpPr/>
          <p:nvPr/>
        </p:nvGrpSpPr>
        <p:grpSpPr>
          <a:xfrm>
            <a:off x="11793249" y="7691468"/>
            <a:ext cx="450352" cy="239389"/>
            <a:chOff x="18335572" y="10231725"/>
            <a:chExt cx="276928" cy="147205"/>
          </a:xfrm>
        </p:grpSpPr>
        <p:grpSp>
          <p:nvGrpSpPr>
            <p:cNvPr id="166" name="Graphic 6">
              <a:extLst>
                <a:ext uri="{FF2B5EF4-FFF2-40B4-BE49-F238E27FC236}">
                  <a16:creationId xmlns:a16="http://schemas.microsoft.com/office/drawing/2014/main" id="{E37CC6E0-7CDA-42AA-AFE0-F1B8FBDF73F6}"/>
                </a:ext>
              </a:extLst>
            </p:cNvPr>
            <p:cNvGrpSpPr/>
            <p:nvPr/>
          </p:nvGrpSpPr>
          <p:grpSpPr>
            <a:xfrm>
              <a:off x="18583979" y="10231725"/>
              <a:ext cx="28521" cy="147205"/>
              <a:chOff x="18584134" y="10231725"/>
              <a:chExt cx="28521" cy="147205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CBBB1F2A-5A5C-4297-B671-69855ECEBAC1}"/>
                  </a:ext>
                </a:extLst>
              </p:cNvPr>
              <p:cNvSpPr/>
              <p:nvPr/>
            </p:nvSpPr>
            <p:spPr>
              <a:xfrm>
                <a:off x="18591954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C2AEF6B-C1B4-470E-B496-B842C803C82A}"/>
                  </a:ext>
                </a:extLst>
              </p:cNvPr>
              <p:cNvSpPr/>
              <p:nvPr/>
            </p:nvSpPr>
            <p:spPr>
              <a:xfrm>
                <a:off x="18584134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67" name="Graphic 6">
              <a:extLst>
                <a:ext uri="{FF2B5EF4-FFF2-40B4-BE49-F238E27FC236}">
                  <a16:creationId xmlns:a16="http://schemas.microsoft.com/office/drawing/2014/main" id="{C06A4DCC-AD38-4CF4-ACDB-7D12561198C3}"/>
                </a:ext>
              </a:extLst>
            </p:cNvPr>
            <p:cNvGrpSpPr/>
            <p:nvPr/>
          </p:nvGrpSpPr>
          <p:grpSpPr>
            <a:xfrm>
              <a:off x="18548391" y="10231725"/>
              <a:ext cx="28521" cy="147205"/>
              <a:chOff x="18548559" y="10231725"/>
              <a:chExt cx="28521" cy="147205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BC49451-8CFD-4369-880B-EC0A4FD81943}"/>
                  </a:ext>
                </a:extLst>
              </p:cNvPr>
              <p:cNvSpPr/>
              <p:nvPr/>
            </p:nvSpPr>
            <p:spPr>
              <a:xfrm>
                <a:off x="18556380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D2A3188-EEC0-42E3-90B5-8346E5B33FA4}"/>
                  </a:ext>
                </a:extLst>
              </p:cNvPr>
              <p:cNvSpPr/>
              <p:nvPr/>
            </p:nvSpPr>
            <p:spPr>
              <a:xfrm>
                <a:off x="18548559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68" name="Graphic 6">
              <a:extLst>
                <a:ext uri="{FF2B5EF4-FFF2-40B4-BE49-F238E27FC236}">
                  <a16:creationId xmlns:a16="http://schemas.microsoft.com/office/drawing/2014/main" id="{D5E9A7D8-CE6C-4B6A-BB37-403AB98873A0}"/>
                </a:ext>
              </a:extLst>
            </p:cNvPr>
            <p:cNvGrpSpPr/>
            <p:nvPr/>
          </p:nvGrpSpPr>
          <p:grpSpPr>
            <a:xfrm>
              <a:off x="18512842" y="10231725"/>
              <a:ext cx="28521" cy="147205"/>
              <a:chOff x="18512985" y="10231725"/>
              <a:chExt cx="28521" cy="147205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107EB9E0-7238-4986-AEBB-55A31FA3A939}"/>
                  </a:ext>
                </a:extLst>
              </p:cNvPr>
              <p:cNvSpPr/>
              <p:nvPr/>
            </p:nvSpPr>
            <p:spPr>
              <a:xfrm>
                <a:off x="18520958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40B17EC-0EF5-421E-94B2-49B856EF9C3B}"/>
                  </a:ext>
                </a:extLst>
              </p:cNvPr>
              <p:cNvSpPr/>
              <p:nvPr/>
            </p:nvSpPr>
            <p:spPr>
              <a:xfrm>
                <a:off x="18512985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69" name="Graphic 6">
              <a:extLst>
                <a:ext uri="{FF2B5EF4-FFF2-40B4-BE49-F238E27FC236}">
                  <a16:creationId xmlns:a16="http://schemas.microsoft.com/office/drawing/2014/main" id="{DBB0DA3D-CE61-4D94-9A4A-597FA96E0D85}"/>
                </a:ext>
              </a:extLst>
            </p:cNvPr>
            <p:cNvGrpSpPr/>
            <p:nvPr/>
          </p:nvGrpSpPr>
          <p:grpSpPr>
            <a:xfrm>
              <a:off x="18477401" y="10231725"/>
              <a:ext cx="28521" cy="147205"/>
              <a:chOff x="18477563" y="10231725"/>
              <a:chExt cx="28521" cy="147205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FE41CD6-1B37-478E-B47D-E506A8E7447E}"/>
                  </a:ext>
                </a:extLst>
              </p:cNvPr>
              <p:cNvSpPr/>
              <p:nvPr/>
            </p:nvSpPr>
            <p:spPr>
              <a:xfrm>
                <a:off x="18485384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3533B6C-4CE1-4EB0-A754-74F9E3A1A4DB}"/>
                  </a:ext>
                </a:extLst>
              </p:cNvPr>
              <p:cNvSpPr/>
              <p:nvPr/>
            </p:nvSpPr>
            <p:spPr>
              <a:xfrm>
                <a:off x="18477563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70" name="Graphic 6">
              <a:extLst>
                <a:ext uri="{FF2B5EF4-FFF2-40B4-BE49-F238E27FC236}">
                  <a16:creationId xmlns:a16="http://schemas.microsoft.com/office/drawing/2014/main" id="{84AB39BA-8D79-4FA7-B211-649262A8F6B1}"/>
                </a:ext>
              </a:extLst>
            </p:cNvPr>
            <p:cNvGrpSpPr/>
            <p:nvPr/>
          </p:nvGrpSpPr>
          <p:grpSpPr>
            <a:xfrm>
              <a:off x="18441836" y="10231725"/>
              <a:ext cx="28521" cy="147205"/>
              <a:chOff x="18441989" y="10231725"/>
              <a:chExt cx="28521" cy="147205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F486522-9877-4488-BF06-8EC8E1E1CFA5}"/>
                  </a:ext>
                </a:extLst>
              </p:cNvPr>
              <p:cNvSpPr/>
              <p:nvPr/>
            </p:nvSpPr>
            <p:spPr>
              <a:xfrm>
                <a:off x="18449962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20B472D-1D29-443C-8C4F-38E87603E616}"/>
                  </a:ext>
                </a:extLst>
              </p:cNvPr>
              <p:cNvSpPr/>
              <p:nvPr/>
            </p:nvSpPr>
            <p:spPr>
              <a:xfrm>
                <a:off x="18441989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71" name="Graphic 6">
              <a:extLst>
                <a:ext uri="{FF2B5EF4-FFF2-40B4-BE49-F238E27FC236}">
                  <a16:creationId xmlns:a16="http://schemas.microsoft.com/office/drawing/2014/main" id="{BFF43E49-6A75-4EA2-9224-047D8F22B7B4}"/>
                </a:ext>
              </a:extLst>
            </p:cNvPr>
            <p:cNvGrpSpPr/>
            <p:nvPr/>
          </p:nvGrpSpPr>
          <p:grpSpPr>
            <a:xfrm>
              <a:off x="18406468" y="10231725"/>
              <a:ext cx="28521" cy="147205"/>
              <a:chOff x="18406568" y="10231725"/>
              <a:chExt cx="28521" cy="147205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DDB5FE8-F63F-4C97-8CFD-DA61A7556A5F}"/>
                  </a:ext>
                </a:extLst>
              </p:cNvPr>
              <p:cNvSpPr/>
              <p:nvPr/>
            </p:nvSpPr>
            <p:spPr>
              <a:xfrm>
                <a:off x="18414388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46CC06A-EED8-4FBF-A6BD-E75D94E12179}"/>
                  </a:ext>
                </a:extLst>
              </p:cNvPr>
              <p:cNvSpPr/>
              <p:nvPr/>
            </p:nvSpPr>
            <p:spPr>
              <a:xfrm>
                <a:off x="18406568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72" name="Graphic 6">
              <a:extLst>
                <a:ext uri="{FF2B5EF4-FFF2-40B4-BE49-F238E27FC236}">
                  <a16:creationId xmlns:a16="http://schemas.microsoft.com/office/drawing/2014/main" id="{35D186B6-E4E4-4235-A89B-CDDB042B9E4C}"/>
                </a:ext>
              </a:extLst>
            </p:cNvPr>
            <p:cNvGrpSpPr/>
            <p:nvPr/>
          </p:nvGrpSpPr>
          <p:grpSpPr>
            <a:xfrm>
              <a:off x="18370848" y="10231725"/>
              <a:ext cx="28521" cy="147205"/>
              <a:chOff x="18370993" y="10231725"/>
              <a:chExt cx="28521" cy="147205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01761BA-3CD3-4F3D-BA47-0C1ADDBC2FB4}"/>
                  </a:ext>
                </a:extLst>
              </p:cNvPr>
              <p:cNvSpPr/>
              <p:nvPr/>
            </p:nvSpPr>
            <p:spPr>
              <a:xfrm>
                <a:off x="18378967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6BFE9EA-D77E-4919-B854-0E0C59C0096C}"/>
                  </a:ext>
                </a:extLst>
              </p:cNvPr>
              <p:cNvSpPr/>
              <p:nvPr/>
            </p:nvSpPr>
            <p:spPr>
              <a:xfrm>
                <a:off x="18370993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73" name="Graphic 6">
              <a:extLst>
                <a:ext uri="{FF2B5EF4-FFF2-40B4-BE49-F238E27FC236}">
                  <a16:creationId xmlns:a16="http://schemas.microsoft.com/office/drawing/2014/main" id="{44743375-5E60-4A9B-AA7B-2CAA072BE565}"/>
                </a:ext>
              </a:extLst>
            </p:cNvPr>
            <p:cNvGrpSpPr/>
            <p:nvPr/>
          </p:nvGrpSpPr>
          <p:grpSpPr>
            <a:xfrm>
              <a:off x="18335572" y="10231725"/>
              <a:ext cx="28521" cy="147205"/>
              <a:chOff x="18335572" y="10231725"/>
              <a:chExt cx="28521" cy="147205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9F9BD0B-B63E-492C-8C5A-6CBFB10327E3}"/>
                  </a:ext>
                </a:extLst>
              </p:cNvPr>
              <p:cNvSpPr/>
              <p:nvPr/>
            </p:nvSpPr>
            <p:spPr>
              <a:xfrm>
                <a:off x="18343392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266D62F-596C-4242-A58B-CD1ADDAB4ABF}"/>
                  </a:ext>
                </a:extLst>
              </p:cNvPr>
              <p:cNvSpPr/>
              <p:nvPr/>
            </p:nvSpPr>
            <p:spPr>
              <a:xfrm>
                <a:off x="18335572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</p:grpSp>
      <p:grpSp>
        <p:nvGrpSpPr>
          <p:cNvPr id="73" name="Graphic 6">
            <a:extLst>
              <a:ext uri="{FF2B5EF4-FFF2-40B4-BE49-F238E27FC236}">
                <a16:creationId xmlns:a16="http://schemas.microsoft.com/office/drawing/2014/main" id="{183CB21F-1B5C-4201-B51B-61F624CF7F07}"/>
              </a:ext>
            </a:extLst>
          </p:cNvPr>
          <p:cNvGrpSpPr/>
          <p:nvPr/>
        </p:nvGrpSpPr>
        <p:grpSpPr>
          <a:xfrm>
            <a:off x="11798014" y="7975243"/>
            <a:ext cx="450315" cy="239638"/>
            <a:chOff x="18338485" y="10406225"/>
            <a:chExt cx="276905" cy="147358"/>
          </a:xfrm>
        </p:grpSpPr>
        <p:grpSp>
          <p:nvGrpSpPr>
            <p:cNvPr id="142" name="Graphic 6">
              <a:extLst>
                <a:ext uri="{FF2B5EF4-FFF2-40B4-BE49-F238E27FC236}">
                  <a16:creationId xmlns:a16="http://schemas.microsoft.com/office/drawing/2014/main" id="{0FF172C9-1FD2-4CC7-B12E-BE20364F0F9E}"/>
                </a:ext>
              </a:extLst>
            </p:cNvPr>
            <p:cNvGrpSpPr/>
            <p:nvPr/>
          </p:nvGrpSpPr>
          <p:grpSpPr>
            <a:xfrm>
              <a:off x="18586869" y="10406225"/>
              <a:ext cx="28521" cy="147358"/>
              <a:chOff x="18587047" y="10406225"/>
              <a:chExt cx="28521" cy="147358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559020B-F0AF-42F2-ADDE-10A24C18DE88}"/>
                  </a:ext>
                </a:extLst>
              </p:cNvPr>
              <p:cNvSpPr/>
              <p:nvPr/>
            </p:nvSpPr>
            <p:spPr>
              <a:xfrm>
                <a:off x="18594868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3FD00A71-5827-4ABE-8F60-00411A136ABB}"/>
                  </a:ext>
                </a:extLst>
              </p:cNvPr>
              <p:cNvSpPr/>
              <p:nvPr/>
            </p:nvSpPr>
            <p:spPr>
              <a:xfrm>
                <a:off x="18587047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3" name="Graphic 6">
              <a:extLst>
                <a:ext uri="{FF2B5EF4-FFF2-40B4-BE49-F238E27FC236}">
                  <a16:creationId xmlns:a16="http://schemas.microsoft.com/office/drawing/2014/main" id="{65D7C17E-A084-4D52-A14C-4E00E91F6C66}"/>
                </a:ext>
              </a:extLst>
            </p:cNvPr>
            <p:cNvGrpSpPr/>
            <p:nvPr/>
          </p:nvGrpSpPr>
          <p:grpSpPr>
            <a:xfrm>
              <a:off x="18551308" y="10406225"/>
              <a:ext cx="28521" cy="147358"/>
              <a:chOff x="18551473" y="10406225"/>
              <a:chExt cx="28521" cy="147358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1F2F556-4CE5-4AE9-9827-7F534A3582F5}"/>
                  </a:ext>
                </a:extLst>
              </p:cNvPr>
              <p:cNvSpPr/>
              <p:nvPr/>
            </p:nvSpPr>
            <p:spPr>
              <a:xfrm>
                <a:off x="18559446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FF436B9-3688-4624-A53F-F057F311C0A1}"/>
                  </a:ext>
                </a:extLst>
              </p:cNvPr>
              <p:cNvSpPr/>
              <p:nvPr/>
            </p:nvSpPr>
            <p:spPr>
              <a:xfrm>
                <a:off x="18551473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136C37C-9876-4C95-97F0-99EB1F65A113}"/>
                </a:ext>
              </a:extLst>
            </p:cNvPr>
            <p:cNvGrpSpPr/>
            <p:nvPr/>
          </p:nvGrpSpPr>
          <p:grpSpPr>
            <a:xfrm>
              <a:off x="18515894" y="10406225"/>
              <a:ext cx="28521" cy="147358"/>
              <a:chOff x="18516051" y="10406225"/>
              <a:chExt cx="28521" cy="147358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61084D1-8005-4DB3-8EB0-0EBC178715CA}"/>
                  </a:ext>
                </a:extLst>
              </p:cNvPr>
              <p:cNvSpPr/>
              <p:nvPr/>
            </p:nvSpPr>
            <p:spPr>
              <a:xfrm>
                <a:off x="18523872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97E30B0-7FA0-471F-B458-A9B41E03656A}"/>
                  </a:ext>
                </a:extLst>
              </p:cNvPr>
              <p:cNvSpPr/>
              <p:nvPr/>
            </p:nvSpPr>
            <p:spPr>
              <a:xfrm>
                <a:off x="18516051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5" name="Graphic 6">
              <a:extLst>
                <a:ext uri="{FF2B5EF4-FFF2-40B4-BE49-F238E27FC236}">
                  <a16:creationId xmlns:a16="http://schemas.microsoft.com/office/drawing/2014/main" id="{ADF9AFEE-1101-4114-8D90-788AFDDD04CC}"/>
                </a:ext>
              </a:extLst>
            </p:cNvPr>
            <p:cNvGrpSpPr/>
            <p:nvPr/>
          </p:nvGrpSpPr>
          <p:grpSpPr>
            <a:xfrm>
              <a:off x="18480352" y="10406225"/>
              <a:ext cx="28521" cy="147358"/>
              <a:chOff x="18480477" y="10406225"/>
              <a:chExt cx="28521" cy="147358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364EEC3-B8AE-4CB4-8A8B-E1074F39A89E}"/>
                  </a:ext>
                </a:extLst>
              </p:cNvPr>
              <p:cNvSpPr/>
              <p:nvPr/>
            </p:nvSpPr>
            <p:spPr>
              <a:xfrm>
                <a:off x="18488450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AC5093D-168A-4C3E-A9A0-925F651C8DC9}"/>
                  </a:ext>
                </a:extLst>
              </p:cNvPr>
              <p:cNvSpPr/>
              <p:nvPr/>
            </p:nvSpPr>
            <p:spPr>
              <a:xfrm>
                <a:off x="18480477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6" name="Graphic 6">
              <a:extLst>
                <a:ext uri="{FF2B5EF4-FFF2-40B4-BE49-F238E27FC236}">
                  <a16:creationId xmlns:a16="http://schemas.microsoft.com/office/drawing/2014/main" id="{DCC7B582-DA8E-4EB6-8B45-BA6AFD41087C}"/>
                </a:ext>
              </a:extLst>
            </p:cNvPr>
            <p:cNvGrpSpPr/>
            <p:nvPr/>
          </p:nvGrpSpPr>
          <p:grpSpPr>
            <a:xfrm>
              <a:off x="18444903" y="10406225"/>
              <a:ext cx="28521" cy="147358"/>
              <a:chOff x="18445056" y="10406225"/>
              <a:chExt cx="28521" cy="147358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17918E9-117B-423D-A965-68175A59C104}"/>
                  </a:ext>
                </a:extLst>
              </p:cNvPr>
              <p:cNvSpPr/>
              <p:nvPr/>
            </p:nvSpPr>
            <p:spPr>
              <a:xfrm>
                <a:off x="18452876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B20703D-0AE7-46A6-BC8D-04567A202EF6}"/>
                  </a:ext>
                </a:extLst>
              </p:cNvPr>
              <p:cNvSpPr/>
              <p:nvPr/>
            </p:nvSpPr>
            <p:spPr>
              <a:xfrm>
                <a:off x="18445056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7" name="Graphic 6">
              <a:extLst>
                <a:ext uri="{FF2B5EF4-FFF2-40B4-BE49-F238E27FC236}">
                  <a16:creationId xmlns:a16="http://schemas.microsoft.com/office/drawing/2014/main" id="{14E5465A-CF35-4B50-BB23-FF2D26AC3DAC}"/>
                </a:ext>
              </a:extLst>
            </p:cNvPr>
            <p:cNvGrpSpPr/>
            <p:nvPr/>
          </p:nvGrpSpPr>
          <p:grpSpPr>
            <a:xfrm>
              <a:off x="18409381" y="10406225"/>
              <a:ext cx="28521" cy="147358"/>
              <a:chOff x="18409481" y="10406225"/>
              <a:chExt cx="28521" cy="14735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5F172CE-962D-4D38-B4E4-754A87DD4250}"/>
                  </a:ext>
                </a:extLst>
              </p:cNvPr>
              <p:cNvSpPr/>
              <p:nvPr/>
            </p:nvSpPr>
            <p:spPr>
              <a:xfrm>
                <a:off x="18417301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0234429-C3F0-49F2-9394-C4E57BC89D31}"/>
                  </a:ext>
                </a:extLst>
              </p:cNvPr>
              <p:cNvSpPr/>
              <p:nvPr/>
            </p:nvSpPr>
            <p:spPr>
              <a:xfrm>
                <a:off x="18409481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8" name="Graphic 6">
              <a:extLst>
                <a:ext uri="{FF2B5EF4-FFF2-40B4-BE49-F238E27FC236}">
                  <a16:creationId xmlns:a16="http://schemas.microsoft.com/office/drawing/2014/main" id="{10A51C78-C40A-4827-8B71-71840A6B5668}"/>
                </a:ext>
              </a:extLst>
            </p:cNvPr>
            <p:cNvGrpSpPr/>
            <p:nvPr/>
          </p:nvGrpSpPr>
          <p:grpSpPr>
            <a:xfrm>
              <a:off x="18373761" y="10406225"/>
              <a:ext cx="28521" cy="147358"/>
              <a:chOff x="18373906" y="10406225"/>
              <a:chExt cx="28521" cy="14735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506FF46-A799-4999-9E5D-8C09516E1A66}"/>
                  </a:ext>
                </a:extLst>
              </p:cNvPr>
              <p:cNvSpPr/>
              <p:nvPr/>
            </p:nvSpPr>
            <p:spPr>
              <a:xfrm>
                <a:off x="18381880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9E67184-AD88-4821-989F-1A05F43F1BED}"/>
                  </a:ext>
                </a:extLst>
              </p:cNvPr>
              <p:cNvSpPr/>
              <p:nvPr/>
            </p:nvSpPr>
            <p:spPr>
              <a:xfrm>
                <a:off x="18373906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49" name="Graphic 6">
              <a:extLst>
                <a:ext uri="{FF2B5EF4-FFF2-40B4-BE49-F238E27FC236}">
                  <a16:creationId xmlns:a16="http://schemas.microsoft.com/office/drawing/2014/main" id="{A75A1FF5-7F46-4013-B7A2-BA3D61A65E47}"/>
                </a:ext>
              </a:extLst>
            </p:cNvPr>
            <p:cNvGrpSpPr/>
            <p:nvPr/>
          </p:nvGrpSpPr>
          <p:grpSpPr>
            <a:xfrm>
              <a:off x="18338485" y="10406225"/>
              <a:ext cx="28521" cy="147358"/>
              <a:chOff x="18338485" y="10406225"/>
              <a:chExt cx="28521" cy="147358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2F0BD01-1D24-42D8-8977-21E36DD14DAA}"/>
                  </a:ext>
                </a:extLst>
              </p:cNvPr>
              <p:cNvSpPr/>
              <p:nvPr/>
            </p:nvSpPr>
            <p:spPr>
              <a:xfrm>
                <a:off x="18346305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D6A3422-078E-40FD-AAF2-FEF620F3CBC1}"/>
                  </a:ext>
                </a:extLst>
              </p:cNvPr>
              <p:cNvSpPr/>
              <p:nvPr/>
            </p:nvSpPr>
            <p:spPr>
              <a:xfrm>
                <a:off x="18338485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A2A6314-DBE4-4380-A6A4-1C1DC126FE8B}"/>
              </a:ext>
            </a:extLst>
          </p:cNvPr>
          <p:cNvSpPr/>
          <p:nvPr/>
        </p:nvSpPr>
        <p:spPr>
          <a:xfrm>
            <a:off x="11815510" y="8656133"/>
            <a:ext cx="300802" cy="605690"/>
          </a:xfrm>
          <a:custGeom>
            <a:avLst/>
            <a:gdLst>
              <a:gd name="connsiteX0" fmla="*/ 158344 w 184969"/>
              <a:gd name="connsiteY0" fmla="*/ 163073 h 372451"/>
              <a:gd name="connsiteX1" fmla="*/ 157424 w 184969"/>
              <a:gd name="connsiteY1" fmla="*/ 371000 h 372451"/>
              <a:gd name="connsiteX2" fmla="*/ 26626 w 184969"/>
              <a:gd name="connsiteY2" fmla="*/ 209381 h 372451"/>
              <a:gd name="connsiteX3" fmla="*/ 27546 w 184969"/>
              <a:gd name="connsiteY3" fmla="*/ 1454 h 372451"/>
              <a:gd name="connsiteX4" fmla="*/ 158344 w 184969"/>
              <a:gd name="connsiteY4" fmla="*/ 163073 h 37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69" h="372451">
                <a:moveTo>
                  <a:pt x="158344" y="163073"/>
                </a:moveTo>
                <a:cubicBezTo>
                  <a:pt x="194225" y="265197"/>
                  <a:pt x="193765" y="358273"/>
                  <a:pt x="157424" y="371000"/>
                </a:cubicBezTo>
                <a:cubicBezTo>
                  <a:pt x="121083" y="383727"/>
                  <a:pt x="62507" y="311351"/>
                  <a:pt x="26626" y="209381"/>
                </a:cubicBezTo>
                <a:cubicBezTo>
                  <a:pt x="-9255" y="107411"/>
                  <a:pt x="-8795" y="14181"/>
                  <a:pt x="27546" y="1454"/>
                </a:cubicBezTo>
                <a:cubicBezTo>
                  <a:pt x="63887" y="-11273"/>
                  <a:pt x="122463" y="60949"/>
                  <a:pt x="158344" y="163073"/>
                </a:cubicBezTo>
                <a:close/>
              </a:path>
            </a:pathLst>
          </a:custGeom>
          <a:solidFill>
            <a:srgbClr val="F15A29"/>
          </a:solidFill>
          <a:ln w="7637" cap="flat">
            <a:solidFill>
              <a:srgbClr val="F15A29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4F80A7F-621E-4689-AAA1-2C428140A212}"/>
              </a:ext>
            </a:extLst>
          </p:cNvPr>
          <p:cNvSpPr/>
          <p:nvPr/>
        </p:nvSpPr>
        <p:spPr>
          <a:xfrm>
            <a:off x="11272646" y="8656133"/>
            <a:ext cx="300802" cy="605690"/>
          </a:xfrm>
          <a:custGeom>
            <a:avLst/>
            <a:gdLst>
              <a:gd name="connsiteX0" fmla="*/ 26626 w 184969"/>
              <a:gd name="connsiteY0" fmla="*/ 163073 h 372451"/>
              <a:gd name="connsiteX1" fmla="*/ 27546 w 184969"/>
              <a:gd name="connsiteY1" fmla="*/ 371000 h 372451"/>
              <a:gd name="connsiteX2" fmla="*/ 158344 w 184969"/>
              <a:gd name="connsiteY2" fmla="*/ 209381 h 372451"/>
              <a:gd name="connsiteX3" fmla="*/ 157424 w 184969"/>
              <a:gd name="connsiteY3" fmla="*/ 1454 h 372451"/>
              <a:gd name="connsiteX4" fmla="*/ 26626 w 184969"/>
              <a:gd name="connsiteY4" fmla="*/ 163073 h 37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69" h="372451">
                <a:moveTo>
                  <a:pt x="26626" y="163073"/>
                </a:moveTo>
                <a:cubicBezTo>
                  <a:pt x="-9255" y="265197"/>
                  <a:pt x="-8795" y="358273"/>
                  <a:pt x="27546" y="371000"/>
                </a:cubicBezTo>
                <a:cubicBezTo>
                  <a:pt x="63887" y="383727"/>
                  <a:pt x="122463" y="311351"/>
                  <a:pt x="158344" y="209381"/>
                </a:cubicBezTo>
                <a:cubicBezTo>
                  <a:pt x="194225" y="107411"/>
                  <a:pt x="193765" y="14181"/>
                  <a:pt x="157424" y="1454"/>
                </a:cubicBezTo>
                <a:cubicBezTo>
                  <a:pt x="121083" y="-11273"/>
                  <a:pt x="62507" y="60949"/>
                  <a:pt x="26626" y="163073"/>
                </a:cubicBezTo>
                <a:close/>
              </a:path>
            </a:pathLst>
          </a:custGeom>
          <a:solidFill>
            <a:srgbClr val="F15A29"/>
          </a:solidFill>
          <a:ln w="7637" cap="flat">
            <a:solidFill>
              <a:srgbClr val="F15A29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8290076-2B60-4CA7-A8BB-40EB6C3B4C17}"/>
              </a:ext>
            </a:extLst>
          </p:cNvPr>
          <p:cNvSpPr/>
          <p:nvPr/>
        </p:nvSpPr>
        <p:spPr>
          <a:xfrm>
            <a:off x="11427157" y="8324100"/>
            <a:ext cx="235406" cy="378859"/>
          </a:xfrm>
          <a:custGeom>
            <a:avLst/>
            <a:gdLst>
              <a:gd name="connsiteX0" fmla="*/ 68238 w 144756"/>
              <a:gd name="connsiteY0" fmla="*/ 232311 h 232968"/>
              <a:gd name="connsiteX1" fmla="*/ 38797 w 144756"/>
              <a:gd name="connsiteY1" fmla="*/ 227404 h 232968"/>
              <a:gd name="connsiteX2" fmla="*/ 616 w 144756"/>
              <a:gd name="connsiteY2" fmla="*/ 174042 h 232968"/>
              <a:gd name="connsiteX3" fmla="*/ 23157 w 144756"/>
              <a:gd name="connsiteY3" fmla="*/ 38797 h 232968"/>
              <a:gd name="connsiteX4" fmla="*/ 76519 w 144756"/>
              <a:gd name="connsiteY4" fmla="*/ 616 h 232968"/>
              <a:gd name="connsiteX5" fmla="*/ 105960 w 144756"/>
              <a:gd name="connsiteY5" fmla="*/ 5523 h 232968"/>
              <a:gd name="connsiteX6" fmla="*/ 144141 w 144756"/>
              <a:gd name="connsiteY6" fmla="*/ 58885 h 232968"/>
              <a:gd name="connsiteX7" fmla="*/ 121600 w 144756"/>
              <a:gd name="connsiteY7" fmla="*/ 194129 h 232968"/>
              <a:gd name="connsiteX8" fmla="*/ 68238 w 144756"/>
              <a:gd name="connsiteY8" fmla="*/ 232311 h 23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56" h="232968">
                <a:moveTo>
                  <a:pt x="68238" y="232311"/>
                </a:moveTo>
                <a:lnTo>
                  <a:pt x="38797" y="227404"/>
                </a:lnTo>
                <a:cubicBezTo>
                  <a:pt x="13650" y="223264"/>
                  <a:pt x="-3524" y="199190"/>
                  <a:pt x="616" y="174042"/>
                </a:cubicBezTo>
                <a:lnTo>
                  <a:pt x="23157" y="38797"/>
                </a:lnTo>
                <a:cubicBezTo>
                  <a:pt x="27297" y="13650"/>
                  <a:pt x="51371" y="-3524"/>
                  <a:pt x="76519" y="616"/>
                </a:cubicBezTo>
                <a:lnTo>
                  <a:pt x="105960" y="5523"/>
                </a:lnTo>
                <a:cubicBezTo>
                  <a:pt x="131107" y="9663"/>
                  <a:pt x="148281" y="33737"/>
                  <a:pt x="144141" y="58885"/>
                </a:cubicBezTo>
                <a:lnTo>
                  <a:pt x="121600" y="194129"/>
                </a:lnTo>
                <a:cubicBezTo>
                  <a:pt x="117460" y="219430"/>
                  <a:pt x="93539" y="236604"/>
                  <a:pt x="68238" y="232311"/>
                </a:cubicBezTo>
                <a:close/>
              </a:path>
            </a:pathLst>
          </a:custGeom>
          <a:solidFill>
            <a:srgbClr val="8BB8E8"/>
          </a:solidFill>
          <a:ln w="7637" cap="flat">
            <a:solidFill>
              <a:srgbClr val="8BB8E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83BCB11-A706-4722-A2AD-BDBE799D8022}"/>
              </a:ext>
            </a:extLst>
          </p:cNvPr>
          <p:cNvSpPr/>
          <p:nvPr/>
        </p:nvSpPr>
        <p:spPr>
          <a:xfrm>
            <a:off x="11721407" y="8324349"/>
            <a:ext cx="235406" cy="378791"/>
          </a:xfrm>
          <a:custGeom>
            <a:avLst/>
            <a:gdLst>
              <a:gd name="connsiteX0" fmla="*/ 76519 w 144756"/>
              <a:gd name="connsiteY0" fmla="*/ 232311 h 232926"/>
              <a:gd name="connsiteX1" fmla="*/ 105960 w 144756"/>
              <a:gd name="connsiteY1" fmla="*/ 227404 h 232926"/>
              <a:gd name="connsiteX2" fmla="*/ 144141 w 144756"/>
              <a:gd name="connsiteY2" fmla="*/ 174042 h 232926"/>
              <a:gd name="connsiteX3" fmla="*/ 121600 w 144756"/>
              <a:gd name="connsiteY3" fmla="*/ 38797 h 232926"/>
              <a:gd name="connsiteX4" fmla="*/ 68238 w 144756"/>
              <a:gd name="connsiteY4" fmla="*/ 616 h 232926"/>
              <a:gd name="connsiteX5" fmla="*/ 38797 w 144756"/>
              <a:gd name="connsiteY5" fmla="*/ 5523 h 232926"/>
              <a:gd name="connsiteX6" fmla="*/ 616 w 144756"/>
              <a:gd name="connsiteY6" fmla="*/ 58885 h 232926"/>
              <a:gd name="connsiteX7" fmla="*/ 23157 w 144756"/>
              <a:gd name="connsiteY7" fmla="*/ 194129 h 232926"/>
              <a:gd name="connsiteX8" fmla="*/ 76519 w 144756"/>
              <a:gd name="connsiteY8" fmla="*/ 232311 h 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56" h="232926">
                <a:moveTo>
                  <a:pt x="76519" y="232311"/>
                </a:moveTo>
                <a:lnTo>
                  <a:pt x="105960" y="227404"/>
                </a:lnTo>
                <a:cubicBezTo>
                  <a:pt x="131107" y="223264"/>
                  <a:pt x="148281" y="199189"/>
                  <a:pt x="144141" y="174042"/>
                </a:cubicBezTo>
                <a:lnTo>
                  <a:pt x="121600" y="38797"/>
                </a:lnTo>
                <a:cubicBezTo>
                  <a:pt x="117460" y="13650"/>
                  <a:pt x="93386" y="-3524"/>
                  <a:pt x="68238" y="616"/>
                </a:cubicBezTo>
                <a:lnTo>
                  <a:pt x="38797" y="5523"/>
                </a:lnTo>
                <a:cubicBezTo>
                  <a:pt x="13650" y="9663"/>
                  <a:pt x="-3524" y="33737"/>
                  <a:pt x="616" y="58885"/>
                </a:cubicBezTo>
                <a:lnTo>
                  <a:pt x="23157" y="194129"/>
                </a:lnTo>
                <a:cubicBezTo>
                  <a:pt x="27450" y="219277"/>
                  <a:pt x="51371" y="236451"/>
                  <a:pt x="76519" y="232311"/>
                </a:cubicBezTo>
                <a:close/>
              </a:path>
            </a:pathLst>
          </a:custGeom>
          <a:solidFill>
            <a:srgbClr val="8BB8E8"/>
          </a:solidFill>
          <a:ln w="7637" cap="flat">
            <a:solidFill>
              <a:srgbClr val="8BB8E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208F052-4F06-4493-949D-F06823FF2E60}"/>
              </a:ext>
            </a:extLst>
          </p:cNvPr>
          <p:cNvSpPr/>
          <p:nvPr/>
        </p:nvSpPr>
        <p:spPr>
          <a:xfrm>
            <a:off x="11584626" y="7012951"/>
            <a:ext cx="58486" cy="654329"/>
          </a:xfrm>
          <a:custGeom>
            <a:avLst/>
            <a:gdLst>
              <a:gd name="connsiteX0" fmla="*/ 20169 w 35964"/>
              <a:gd name="connsiteY0" fmla="*/ 0 h 402360"/>
              <a:gd name="connsiteX1" fmla="*/ 10969 w 35964"/>
              <a:gd name="connsiteY1" fmla="*/ 69922 h 402360"/>
              <a:gd name="connsiteX2" fmla="*/ 22316 w 35964"/>
              <a:gd name="connsiteY2" fmla="*/ 136318 h 402360"/>
              <a:gd name="connsiteX3" fmla="*/ 24922 w 35964"/>
              <a:gd name="connsiteY3" fmla="*/ 181706 h 402360"/>
              <a:gd name="connsiteX4" fmla="*/ 3915 w 35964"/>
              <a:gd name="connsiteY4" fmla="*/ 278156 h 402360"/>
              <a:gd name="connsiteX5" fmla="*/ 18329 w 35964"/>
              <a:gd name="connsiteY5" fmla="*/ 372766 h 402360"/>
              <a:gd name="connsiteX6" fmla="*/ 35963 w 35964"/>
              <a:gd name="connsiteY6" fmla="*/ 402361 h 4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4" h="402360">
                <a:moveTo>
                  <a:pt x="20169" y="0"/>
                </a:moveTo>
                <a:cubicBezTo>
                  <a:pt x="19862" y="26988"/>
                  <a:pt x="3148" y="44008"/>
                  <a:pt x="10969" y="69922"/>
                </a:cubicBezTo>
                <a:cubicBezTo>
                  <a:pt x="17409" y="91390"/>
                  <a:pt x="19862" y="113931"/>
                  <a:pt x="22316" y="136318"/>
                </a:cubicBezTo>
                <a:cubicBezTo>
                  <a:pt x="24002" y="151345"/>
                  <a:pt x="25536" y="166526"/>
                  <a:pt x="24922" y="181706"/>
                </a:cubicBezTo>
                <a:cubicBezTo>
                  <a:pt x="23389" y="214674"/>
                  <a:pt x="10662" y="245955"/>
                  <a:pt x="3915" y="278156"/>
                </a:cubicBezTo>
                <a:cubicBezTo>
                  <a:pt x="-2832" y="310511"/>
                  <a:pt x="-2525" y="347159"/>
                  <a:pt x="18329" y="372766"/>
                </a:cubicBezTo>
                <a:cubicBezTo>
                  <a:pt x="25689" y="381813"/>
                  <a:pt x="36116" y="390553"/>
                  <a:pt x="35963" y="402361"/>
                </a:cubicBezTo>
              </a:path>
            </a:pathLst>
          </a:custGeom>
          <a:noFill/>
          <a:ln w="15274" cap="flat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EC2FAD5-9B38-49B1-9A38-235C346643BB}"/>
              </a:ext>
            </a:extLst>
          </p:cNvPr>
          <p:cNvSpPr/>
          <p:nvPr/>
        </p:nvSpPr>
        <p:spPr>
          <a:xfrm>
            <a:off x="11734127" y="6999984"/>
            <a:ext cx="75192" cy="671785"/>
          </a:xfrm>
          <a:custGeom>
            <a:avLst/>
            <a:gdLst>
              <a:gd name="connsiteX0" fmla="*/ 30515 w 46237"/>
              <a:gd name="connsiteY0" fmla="*/ 0 h 413094"/>
              <a:gd name="connsiteX1" fmla="*/ 35269 w 46237"/>
              <a:gd name="connsiteY1" fmla="*/ 77743 h 413094"/>
              <a:gd name="connsiteX2" fmla="*/ 23922 w 46237"/>
              <a:gd name="connsiteY2" fmla="*/ 144138 h 413094"/>
              <a:gd name="connsiteX3" fmla="*/ 21315 w 46237"/>
              <a:gd name="connsiteY3" fmla="*/ 189527 h 413094"/>
              <a:gd name="connsiteX4" fmla="*/ 42322 w 46237"/>
              <a:gd name="connsiteY4" fmla="*/ 285977 h 413094"/>
              <a:gd name="connsiteX5" fmla="*/ 27908 w 46237"/>
              <a:gd name="connsiteY5" fmla="*/ 380586 h 413094"/>
              <a:gd name="connsiteX6" fmla="*/ 1 w 46237"/>
              <a:gd name="connsiteY6" fmla="*/ 413094 h 4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37" h="413094">
                <a:moveTo>
                  <a:pt x="30515" y="0"/>
                </a:moveTo>
                <a:cubicBezTo>
                  <a:pt x="30822" y="26988"/>
                  <a:pt x="43089" y="51828"/>
                  <a:pt x="35269" y="77743"/>
                </a:cubicBezTo>
                <a:cubicBezTo>
                  <a:pt x="28829" y="99210"/>
                  <a:pt x="26375" y="121751"/>
                  <a:pt x="23922" y="144138"/>
                </a:cubicBezTo>
                <a:cubicBezTo>
                  <a:pt x="22235" y="159166"/>
                  <a:pt x="20702" y="174346"/>
                  <a:pt x="21315" y="189527"/>
                </a:cubicBezTo>
                <a:cubicBezTo>
                  <a:pt x="22848" y="222494"/>
                  <a:pt x="35575" y="253775"/>
                  <a:pt x="42322" y="285977"/>
                </a:cubicBezTo>
                <a:cubicBezTo>
                  <a:pt x="49069" y="318178"/>
                  <a:pt x="48763" y="354979"/>
                  <a:pt x="27908" y="380586"/>
                </a:cubicBezTo>
                <a:cubicBezTo>
                  <a:pt x="20548" y="389634"/>
                  <a:pt x="-152" y="401287"/>
                  <a:pt x="1" y="413094"/>
                </a:cubicBezTo>
              </a:path>
            </a:pathLst>
          </a:custGeom>
          <a:noFill/>
          <a:ln w="15274" cap="flat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80" name="Graphic 6">
            <a:extLst>
              <a:ext uri="{FF2B5EF4-FFF2-40B4-BE49-F238E27FC236}">
                <a16:creationId xmlns:a16="http://schemas.microsoft.com/office/drawing/2014/main" id="{03D583CA-3CEC-4E92-A78E-C10974AAAB28}"/>
              </a:ext>
            </a:extLst>
          </p:cNvPr>
          <p:cNvGrpSpPr/>
          <p:nvPr/>
        </p:nvGrpSpPr>
        <p:grpSpPr>
          <a:xfrm>
            <a:off x="11512652" y="6628443"/>
            <a:ext cx="379431" cy="251627"/>
            <a:chOff x="18163230" y="9578031"/>
            <a:chExt cx="233320" cy="154730"/>
          </a:xfrm>
          <a:noFill/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EE3B5F9-559A-4EA4-BCCB-35CDB22ED3E7}"/>
                </a:ext>
              </a:extLst>
            </p:cNvPr>
            <p:cNvSpPr/>
            <p:nvPr/>
          </p:nvSpPr>
          <p:spPr>
            <a:xfrm>
              <a:off x="18362188" y="9578031"/>
              <a:ext cx="34362" cy="154718"/>
            </a:xfrm>
            <a:custGeom>
              <a:avLst/>
              <a:gdLst>
                <a:gd name="connsiteX0" fmla="*/ 24015 w 34362"/>
                <a:gd name="connsiteY0" fmla="*/ 0 h 154718"/>
                <a:gd name="connsiteX1" fmla="*/ 12208 w 34362"/>
                <a:gd name="connsiteY1" fmla="*/ 154719 h 15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62" h="154718">
                  <a:moveTo>
                    <a:pt x="24015" y="0"/>
                  </a:moveTo>
                  <a:cubicBezTo>
                    <a:pt x="-52654" y="49835"/>
                    <a:pt x="85351" y="88170"/>
                    <a:pt x="12208" y="154719"/>
                  </a:cubicBezTo>
                </a:path>
              </a:pathLst>
            </a:custGeom>
            <a:noFill/>
            <a:ln w="15274" cap="flat">
              <a:solidFill>
                <a:srgbClr val="0068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14ED2F9-CD57-4038-B13F-2D0E6F260E9B}"/>
                </a:ext>
              </a:extLst>
            </p:cNvPr>
            <p:cNvSpPr/>
            <p:nvPr/>
          </p:nvSpPr>
          <p:spPr>
            <a:xfrm>
              <a:off x="18163230" y="9585710"/>
              <a:ext cx="37199" cy="147051"/>
            </a:xfrm>
            <a:custGeom>
              <a:avLst/>
              <a:gdLst>
                <a:gd name="connsiteX0" fmla="*/ 12103 w 37199"/>
                <a:gd name="connsiteY0" fmla="*/ 0 h 147051"/>
                <a:gd name="connsiteX1" fmla="*/ 22530 w 37199"/>
                <a:gd name="connsiteY1" fmla="*/ 147052 h 14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199" h="147051">
                  <a:moveTo>
                    <a:pt x="12103" y="0"/>
                  </a:moveTo>
                  <a:cubicBezTo>
                    <a:pt x="92606" y="38335"/>
                    <a:pt x="-53066" y="69002"/>
                    <a:pt x="22530" y="147052"/>
                  </a:cubicBezTo>
                </a:path>
              </a:pathLst>
            </a:custGeom>
            <a:noFill/>
            <a:ln w="15274" cap="flat">
              <a:solidFill>
                <a:srgbClr val="0068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F878BAF-6FE5-4FB7-8FE3-0763363EF467}"/>
              </a:ext>
            </a:extLst>
          </p:cNvPr>
          <p:cNvSpPr/>
          <p:nvPr/>
        </p:nvSpPr>
        <p:spPr>
          <a:xfrm>
            <a:off x="11532893" y="7233388"/>
            <a:ext cx="143383" cy="251855"/>
          </a:xfrm>
          <a:custGeom>
            <a:avLst/>
            <a:gdLst>
              <a:gd name="connsiteX0" fmla="*/ 38335 w 88169"/>
              <a:gd name="connsiteY0" fmla="*/ 154872 h 154871"/>
              <a:gd name="connsiteX1" fmla="*/ 49835 w 88169"/>
              <a:gd name="connsiteY1" fmla="*/ 154872 h 154871"/>
              <a:gd name="connsiteX2" fmla="*/ 88170 w 88169"/>
              <a:gd name="connsiteY2" fmla="*/ 116537 h 154871"/>
              <a:gd name="connsiteX3" fmla="*/ 88170 w 88169"/>
              <a:gd name="connsiteY3" fmla="*/ 38335 h 154871"/>
              <a:gd name="connsiteX4" fmla="*/ 49835 w 88169"/>
              <a:gd name="connsiteY4" fmla="*/ 0 h 154871"/>
              <a:gd name="connsiteX5" fmla="*/ 38335 w 88169"/>
              <a:gd name="connsiteY5" fmla="*/ 0 h 154871"/>
              <a:gd name="connsiteX6" fmla="*/ 0 w 88169"/>
              <a:gd name="connsiteY6" fmla="*/ 38335 h 154871"/>
              <a:gd name="connsiteX7" fmla="*/ 0 w 88169"/>
              <a:gd name="connsiteY7" fmla="*/ 116537 h 154871"/>
              <a:gd name="connsiteX8" fmla="*/ 38335 w 88169"/>
              <a:gd name="connsiteY8" fmla="*/ 154872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69" h="154871">
                <a:moveTo>
                  <a:pt x="38335" y="154872"/>
                </a:moveTo>
                <a:lnTo>
                  <a:pt x="49835" y="154872"/>
                </a:lnTo>
                <a:cubicBezTo>
                  <a:pt x="70843" y="154872"/>
                  <a:pt x="88170" y="137698"/>
                  <a:pt x="88170" y="116537"/>
                </a:cubicBezTo>
                <a:lnTo>
                  <a:pt x="88170" y="38335"/>
                </a:lnTo>
                <a:cubicBezTo>
                  <a:pt x="88170" y="17174"/>
                  <a:pt x="70996" y="0"/>
                  <a:pt x="49835" y="0"/>
                </a:cubicBezTo>
                <a:lnTo>
                  <a:pt x="38335" y="0"/>
                </a:lnTo>
                <a:cubicBezTo>
                  <a:pt x="17327" y="0"/>
                  <a:pt x="0" y="17174"/>
                  <a:pt x="0" y="38335"/>
                </a:cubicBezTo>
                <a:lnTo>
                  <a:pt x="0" y="116537"/>
                </a:lnTo>
                <a:cubicBezTo>
                  <a:pt x="0" y="137545"/>
                  <a:pt x="17327" y="154872"/>
                  <a:pt x="38335" y="154872"/>
                </a:cubicBezTo>
                <a:close/>
              </a:path>
            </a:pathLst>
          </a:custGeom>
          <a:solidFill>
            <a:srgbClr val="006838"/>
          </a:solidFill>
          <a:ln w="3819" cap="rnd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151A6BB-A92D-4313-8690-45F7B0FA34FB}"/>
              </a:ext>
            </a:extLst>
          </p:cNvPr>
          <p:cNvSpPr/>
          <p:nvPr/>
        </p:nvSpPr>
        <p:spPr>
          <a:xfrm>
            <a:off x="11717672" y="7233388"/>
            <a:ext cx="143383" cy="251855"/>
          </a:xfrm>
          <a:custGeom>
            <a:avLst/>
            <a:gdLst>
              <a:gd name="connsiteX0" fmla="*/ 38335 w 88169"/>
              <a:gd name="connsiteY0" fmla="*/ 154872 h 154871"/>
              <a:gd name="connsiteX1" fmla="*/ 49835 w 88169"/>
              <a:gd name="connsiteY1" fmla="*/ 154872 h 154871"/>
              <a:gd name="connsiteX2" fmla="*/ 88170 w 88169"/>
              <a:gd name="connsiteY2" fmla="*/ 116537 h 154871"/>
              <a:gd name="connsiteX3" fmla="*/ 88170 w 88169"/>
              <a:gd name="connsiteY3" fmla="*/ 38335 h 154871"/>
              <a:gd name="connsiteX4" fmla="*/ 49835 w 88169"/>
              <a:gd name="connsiteY4" fmla="*/ 0 h 154871"/>
              <a:gd name="connsiteX5" fmla="*/ 38335 w 88169"/>
              <a:gd name="connsiteY5" fmla="*/ 0 h 154871"/>
              <a:gd name="connsiteX6" fmla="*/ 0 w 88169"/>
              <a:gd name="connsiteY6" fmla="*/ 38335 h 154871"/>
              <a:gd name="connsiteX7" fmla="*/ 0 w 88169"/>
              <a:gd name="connsiteY7" fmla="*/ 116537 h 154871"/>
              <a:gd name="connsiteX8" fmla="*/ 38335 w 88169"/>
              <a:gd name="connsiteY8" fmla="*/ 154872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69" h="154871">
                <a:moveTo>
                  <a:pt x="38335" y="154872"/>
                </a:moveTo>
                <a:lnTo>
                  <a:pt x="49835" y="154872"/>
                </a:lnTo>
                <a:cubicBezTo>
                  <a:pt x="70996" y="154872"/>
                  <a:pt x="88170" y="137698"/>
                  <a:pt x="88170" y="116537"/>
                </a:cubicBezTo>
                <a:lnTo>
                  <a:pt x="88170" y="38335"/>
                </a:lnTo>
                <a:cubicBezTo>
                  <a:pt x="88170" y="17174"/>
                  <a:pt x="70996" y="0"/>
                  <a:pt x="49835" y="0"/>
                </a:cubicBezTo>
                <a:lnTo>
                  <a:pt x="38335" y="0"/>
                </a:lnTo>
                <a:cubicBezTo>
                  <a:pt x="17174" y="0"/>
                  <a:pt x="0" y="17174"/>
                  <a:pt x="0" y="38335"/>
                </a:cubicBezTo>
                <a:lnTo>
                  <a:pt x="0" y="116537"/>
                </a:lnTo>
                <a:cubicBezTo>
                  <a:pt x="0" y="137545"/>
                  <a:pt x="17174" y="154872"/>
                  <a:pt x="38335" y="154872"/>
                </a:cubicBezTo>
                <a:close/>
              </a:path>
            </a:pathLst>
          </a:custGeom>
          <a:solidFill>
            <a:srgbClr val="006838"/>
          </a:solidFill>
          <a:ln w="3819" cap="rnd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CA05A8-5281-4989-8100-B7546ABB67F3}"/>
              </a:ext>
            </a:extLst>
          </p:cNvPr>
          <p:cNvSpPr/>
          <p:nvPr/>
        </p:nvSpPr>
        <p:spPr>
          <a:xfrm>
            <a:off x="11474965" y="6848795"/>
            <a:ext cx="173707" cy="252257"/>
          </a:xfrm>
          <a:custGeom>
            <a:avLst/>
            <a:gdLst>
              <a:gd name="connsiteX0" fmla="*/ 40221 w 106816"/>
              <a:gd name="connsiteY0" fmla="*/ 1120 h 155118"/>
              <a:gd name="connsiteX1" fmla="*/ 29028 w 106816"/>
              <a:gd name="connsiteY1" fmla="*/ 3880 h 155118"/>
              <a:gd name="connsiteX2" fmla="*/ 1120 w 106816"/>
              <a:gd name="connsiteY2" fmla="*/ 50342 h 155118"/>
              <a:gd name="connsiteX3" fmla="*/ 20134 w 106816"/>
              <a:gd name="connsiteY3" fmla="*/ 126091 h 155118"/>
              <a:gd name="connsiteX4" fmla="*/ 66596 w 106816"/>
              <a:gd name="connsiteY4" fmla="*/ 153999 h 155118"/>
              <a:gd name="connsiteX5" fmla="*/ 77789 w 106816"/>
              <a:gd name="connsiteY5" fmla="*/ 151238 h 155118"/>
              <a:gd name="connsiteX6" fmla="*/ 105697 w 106816"/>
              <a:gd name="connsiteY6" fmla="*/ 104777 h 155118"/>
              <a:gd name="connsiteX7" fmla="*/ 86683 w 106816"/>
              <a:gd name="connsiteY7" fmla="*/ 29028 h 155118"/>
              <a:gd name="connsiteX8" fmla="*/ 40221 w 106816"/>
              <a:gd name="connsiteY8" fmla="*/ 1120 h 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6" h="155118">
                <a:moveTo>
                  <a:pt x="40221" y="1120"/>
                </a:moveTo>
                <a:lnTo>
                  <a:pt x="29028" y="3880"/>
                </a:lnTo>
                <a:cubicBezTo>
                  <a:pt x="8634" y="8940"/>
                  <a:pt x="-3940" y="29948"/>
                  <a:pt x="1120" y="50342"/>
                </a:cubicBezTo>
                <a:lnTo>
                  <a:pt x="20134" y="126091"/>
                </a:lnTo>
                <a:cubicBezTo>
                  <a:pt x="25194" y="146485"/>
                  <a:pt x="46201" y="159059"/>
                  <a:pt x="66596" y="153999"/>
                </a:cubicBezTo>
                <a:lnTo>
                  <a:pt x="77789" y="151238"/>
                </a:lnTo>
                <a:cubicBezTo>
                  <a:pt x="98183" y="146178"/>
                  <a:pt x="110757" y="125171"/>
                  <a:pt x="105697" y="104777"/>
                </a:cubicBezTo>
                <a:lnTo>
                  <a:pt x="86683" y="29028"/>
                </a:lnTo>
                <a:cubicBezTo>
                  <a:pt x="81623" y="8633"/>
                  <a:pt x="60615" y="-3940"/>
                  <a:pt x="40221" y="1120"/>
                </a:cubicBezTo>
                <a:close/>
              </a:path>
            </a:pathLst>
          </a:custGeom>
          <a:solidFill>
            <a:srgbClr val="006838"/>
          </a:solidFill>
          <a:ln w="3819" cap="rnd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5FBCB51-5D94-4FE3-A3A0-74C339C8F3CF}"/>
              </a:ext>
            </a:extLst>
          </p:cNvPr>
          <p:cNvSpPr/>
          <p:nvPr/>
        </p:nvSpPr>
        <p:spPr>
          <a:xfrm>
            <a:off x="11747918" y="6849192"/>
            <a:ext cx="177649" cy="251959"/>
          </a:xfrm>
          <a:custGeom>
            <a:avLst/>
            <a:gdLst>
              <a:gd name="connsiteX0" fmla="*/ 70491 w 109240"/>
              <a:gd name="connsiteY0" fmla="*/ 1488 h 154935"/>
              <a:gd name="connsiteX1" fmla="*/ 81531 w 109240"/>
              <a:gd name="connsiteY1" fmla="*/ 4709 h 154935"/>
              <a:gd name="connsiteX2" fmla="*/ 107752 w 109240"/>
              <a:gd name="connsiteY2" fmla="*/ 52090 h 154935"/>
              <a:gd name="connsiteX3" fmla="*/ 86131 w 109240"/>
              <a:gd name="connsiteY3" fmla="*/ 127226 h 154935"/>
              <a:gd name="connsiteX4" fmla="*/ 38750 w 109240"/>
              <a:gd name="connsiteY4" fmla="*/ 153447 h 154935"/>
              <a:gd name="connsiteX5" fmla="*/ 27709 w 109240"/>
              <a:gd name="connsiteY5" fmla="*/ 150227 h 154935"/>
              <a:gd name="connsiteX6" fmla="*/ 1488 w 109240"/>
              <a:gd name="connsiteY6" fmla="*/ 102845 h 154935"/>
              <a:gd name="connsiteX7" fmla="*/ 23109 w 109240"/>
              <a:gd name="connsiteY7" fmla="*/ 27709 h 154935"/>
              <a:gd name="connsiteX8" fmla="*/ 70491 w 109240"/>
              <a:gd name="connsiteY8" fmla="*/ 1488 h 1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0" h="154935">
                <a:moveTo>
                  <a:pt x="70491" y="1488"/>
                </a:moveTo>
                <a:lnTo>
                  <a:pt x="81531" y="4709"/>
                </a:lnTo>
                <a:cubicBezTo>
                  <a:pt x="101772" y="10535"/>
                  <a:pt x="113579" y="31850"/>
                  <a:pt x="107752" y="52090"/>
                </a:cubicBezTo>
                <a:lnTo>
                  <a:pt x="86131" y="127226"/>
                </a:lnTo>
                <a:cubicBezTo>
                  <a:pt x="80305" y="147467"/>
                  <a:pt x="58991" y="159274"/>
                  <a:pt x="38750" y="153447"/>
                </a:cubicBezTo>
                <a:lnTo>
                  <a:pt x="27709" y="150227"/>
                </a:lnTo>
                <a:cubicBezTo>
                  <a:pt x="7469" y="144400"/>
                  <a:pt x="-4338" y="123086"/>
                  <a:pt x="1488" y="102845"/>
                </a:cubicBezTo>
                <a:lnTo>
                  <a:pt x="23109" y="27709"/>
                </a:lnTo>
                <a:cubicBezTo>
                  <a:pt x="28936" y="7469"/>
                  <a:pt x="50250" y="-4338"/>
                  <a:pt x="70491" y="1488"/>
                </a:cubicBezTo>
                <a:close/>
              </a:path>
            </a:pathLst>
          </a:custGeom>
          <a:solidFill>
            <a:srgbClr val="006838"/>
          </a:solidFill>
          <a:ln w="3819" cap="rnd">
            <a:solidFill>
              <a:srgbClr val="006838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77514B3-FAA1-4107-840F-80EE607085CC}"/>
              </a:ext>
            </a:extLst>
          </p:cNvPr>
          <p:cNvSpPr/>
          <p:nvPr/>
        </p:nvSpPr>
        <p:spPr>
          <a:xfrm>
            <a:off x="11132205" y="5727822"/>
            <a:ext cx="448398" cy="944498"/>
          </a:xfrm>
          <a:custGeom>
            <a:avLst/>
            <a:gdLst>
              <a:gd name="connsiteX0" fmla="*/ 236730 w 275729"/>
              <a:gd name="connsiteY0" fmla="*/ 173063 h 580791"/>
              <a:gd name="connsiteX1" fmla="*/ 264791 w 275729"/>
              <a:gd name="connsiteY1" fmla="*/ 113721 h 580791"/>
              <a:gd name="connsiteX2" fmla="*/ 251451 w 275729"/>
              <a:gd name="connsiteY2" fmla="*/ 53152 h 580791"/>
              <a:gd name="connsiteX3" fmla="*/ 225537 w 275729"/>
              <a:gd name="connsiteY3" fmla="*/ 114181 h 580791"/>
              <a:gd name="connsiteX4" fmla="*/ 168188 w 275729"/>
              <a:gd name="connsiteY4" fmla="*/ 126601 h 580791"/>
              <a:gd name="connsiteX5" fmla="*/ 142120 w 275729"/>
              <a:gd name="connsiteY5" fmla="*/ 79373 h 580791"/>
              <a:gd name="connsiteX6" fmla="*/ 78638 w 275729"/>
              <a:gd name="connsiteY6" fmla="*/ 6844 h 580791"/>
              <a:gd name="connsiteX7" fmla="*/ 42297 w 275729"/>
              <a:gd name="connsiteY7" fmla="*/ 3930 h 580791"/>
              <a:gd name="connsiteX8" fmla="*/ 40150 w 275729"/>
              <a:gd name="connsiteY8" fmla="*/ 50852 h 580791"/>
              <a:gd name="connsiteX9" fmla="*/ 80631 w 275729"/>
              <a:gd name="connsiteY9" fmla="*/ 80600 h 580791"/>
              <a:gd name="connsiteX10" fmla="*/ 95505 w 275729"/>
              <a:gd name="connsiteY10" fmla="*/ 100380 h 580791"/>
              <a:gd name="connsiteX11" fmla="*/ 79558 w 275729"/>
              <a:gd name="connsiteY11" fmla="*/ 126448 h 580791"/>
              <a:gd name="connsiteX12" fmla="*/ 38463 w 275729"/>
              <a:gd name="connsiteY12" fmla="*/ 161409 h 580791"/>
              <a:gd name="connsiteX13" fmla="*/ 3042 w 275729"/>
              <a:gd name="connsiteY13" fmla="*/ 236392 h 580791"/>
              <a:gd name="connsiteX14" fmla="*/ 60544 w 275729"/>
              <a:gd name="connsiteY14" fmla="*/ 291440 h 580791"/>
              <a:gd name="connsiteX15" fmla="*/ 42757 w 275729"/>
              <a:gd name="connsiteY15" fmla="*/ 372556 h 580791"/>
              <a:gd name="connsiteX16" fmla="*/ 87838 w 275729"/>
              <a:gd name="connsiteY16" fmla="*/ 439719 h 580791"/>
              <a:gd name="connsiteX17" fmla="*/ 161441 w 275729"/>
              <a:gd name="connsiteY17" fmla="*/ 478360 h 580791"/>
              <a:gd name="connsiteX18" fmla="*/ 216183 w 275729"/>
              <a:gd name="connsiteY18" fmla="*/ 549356 h 580791"/>
              <a:gd name="connsiteX19" fmla="*/ 272152 w 275729"/>
              <a:gd name="connsiteY19" fmla="*/ 576957 h 580791"/>
              <a:gd name="connsiteX20" fmla="*/ 251297 w 275729"/>
              <a:gd name="connsiteY20" fmla="*/ 529269 h 580791"/>
              <a:gd name="connsiteX21" fmla="*/ 205756 w 275729"/>
              <a:gd name="connsiteY21" fmla="*/ 415798 h 580791"/>
              <a:gd name="connsiteX22" fmla="*/ 236730 w 275729"/>
              <a:gd name="connsiteY22" fmla="*/ 173063 h 5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729" h="580791">
                <a:moveTo>
                  <a:pt x="236730" y="173063"/>
                </a:moveTo>
                <a:cubicBezTo>
                  <a:pt x="247004" y="153742"/>
                  <a:pt x="259271" y="135035"/>
                  <a:pt x="264791" y="113721"/>
                </a:cubicBezTo>
                <a:cubicBezTo>
                  <a:pt x="270311" y="92407"/>
                  <a:pt x="267398" y="66799"/>
                  <a:pt x="251451" y="53152"/>
                </a:cubicBezTo>
                <a:cubicBezTo>
                  <a:pt x="246544" y="75080"/>
                  <a:pt x="240104" y="97774"/>
                  <a:pt x="225537" y="114181"/>
                </a:cubicBezTo>
                <a:cubicBezTo>
                  <a:pt x="210969" y="130588"/>
                  <a:pt x="185668" y="138715"/>
                  <a:pt x="168188" y="126601"/>
                </a:cubicBezTo>
                <a:cubicBezTo>
                  <a:pt x="153621" y="116328"/>
                  <a:pt x="148867" y="96547"/>
                  <a:pt x="142120" y="79373"/>
                </a:cubicBezTo>
                <a:cubicBezTo>
                  <a:pt x="129700" y="48245"/>
                  <a:pt x="106852" y="22178"/>
                  <a:pt x="78638" y="6844"/>
                </a:cubicBezTo>
                <a:cubicBezTo>
                  <a:pt x="67291" y="710"/>
                  <a:pt x="53030" y="-3430"/>
                  <a:pt x="42297" y="3930"/>
                </a:cubicBezTo>
                <a:cubicBezTo>
                  <a:pt x="28036" y="13591"/>
                  <a:pt x="29723" y="37358"/>
                  <a:pt x="40150" y="50852"/>
                </a:cubicBezTo>
                <a:cubicBezTo>
                  <a:pt x="50577" y="64346"/>
                  <a:pt x="66678" y="71246"/>
                  <a:pt x="80631" y="80600"/>
                </a:cubicBezTo>
                <a:cubicBezTo>
                  <a:pt x="87685" y="85200"/>
                  <a:pt x="94739" y="91640"/>
                  <a:pt x="95505" y="100380"/>
                </a:cubicBezTo>
                <a:cubicBezTo>
                  <a:pt x="96425" y="110961"/>
                  <a:pt x="87532" y="119701"/>
                  <a:pt x="79558" y="126448"/>
                </a:cubicBezTo>
                <a:cubicBezTo>
                  <a:pt x="65911" y="138102"/>
                  <a:pt x="52110" y="149755"/>
                  <a:pt x="38463" y="161409"/>
                </a:cubicBezTo>
                <a:cubicBezTo>
                  <a:pt x="16076" y="180423"/>
                  <a:pt x="-8765" y="209251"/>
                  <a:pt x="3042" y="236392"/>
                </a:cubicBezTo>
                <a:cubicBezTo>
                  <a:pt x="14082" y="261846"/>
                  <a:pt x="51037" y="265219"/>
                  <a:pt x="60544" y="291440"/>
                </a:cubicBezTo>
                <a:cubicBezTo>
                  <a:pt x="69898" y="317661"/>
                  <a:pt x="44904" y="344342"/>
                  <a:pt x="42757" y="372556"/>
                </a:cubicBezTo>
                <a:cubicBezTo>
                  <a:pt x="40457" y="401844"/>
                  <a:pt x="63458" y="426378"/>
                  <a:pt x="87838" y="439719"/>
                </a:cubicBezTo>
                <a:cubicBezTo>
                  <a:pt x="112219" y="453059"/>
                  <a:pt x="139974" y="460266"/>
                  <a:pt x="161441" y="478360"/>
                </a:cubicBezTo>
                <a:cubicBezTo>
                  <a:pt x="184135" y="497374"/>
                  <a:pt x="197169" y="526202"/>
                  <a:pt x="216183" y="549356"/>
                </a:cubicBezTo>
                <a:cubicBezTo>
                  <a:pt x="224463" y="559323"/>
                  <a:pt x="257584" y="591831"/>
                  <a:pt x="272152" y="576957"/>
                </a:cubicBezTo>
                <a:cubicBezTo>
                  <a:pt x="285339" y="563310"/>
                  <a:pt x="258351" y="541229"/>
                  <a:pt x="251297" y="529269"/>
                </a:cubicBezTo>
                <a:cubicBezTo>
                  <a:pt x="230290" y="494307"/>
                  <a:pt x="214496" y="456739"/>
                  <a:pt x="205756" y="415798"/>
                </a:cubicBezTo>
                <a:cubicBezTo>
                  <a:pt x="188429" y="335142"/>
                  <a:pt x="197629" y="246512"/>
                  <a:pt x="236730" y="173063"/>
                </a:cubicBezTo>
                <a:close/>
              </a:path>
            </a:pathLst>
          </a:custGeom>
          <a:solidFill>
            <a:srgbClr val="1D4F91"/>
          </a:solidFill>
          <a:ln w="3819" cap="flat">
            <a:solidFill>
              <a:srgbClr val="1D4F91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51C2A81-5470-450C-AA5A-52246D02F9B1}"/>
              </a:ext>
            </a:extLst>
          </p:cNvPr>
          <p:cNvSpPr/>
          <p:nvPr/>
        </p:nvSpPr>
        <p:spPr>
          <a:xfrm>
            <a:off x="11817582" y="5727822"/>
            <a:ext cx="448398" cy="944498"/>
          </a:xfrm>
          <a:custGeom>
            <a:avLst/>
            <a:gdLst>
              <a:gd name="connsiteX0" fmla="*/ 38999 w 275729"/>
              <a:gd name="connsiteY0" fmla="*/ 173063 h 580791"/>
              <a:gd name="connsiteX1" fmla="*/ 10938 w 275729"/>
              <a:gd name="connsiteY1" fmla="*/ 113721 h 580791"/>
              <a:gd name="connsiteX2" fmla="*/ 24279 w 275729"/>
              <a:gd name="connsiteY2" fmla="*/ 53152 h 580791"/>
              <a:gd name="connsiteX3" fmla="*/ 50193 w 275729"/>
              <a:gd name="connsiteY3" fmla="*/ 114181 h 580791"/>
              <a:gd name="connsiteX4" fmla="*/ 107542 w 275729"/>
              <a:gd name="connsiteY4" fmla="*/ 126601 h 580791"/>
              <a:gd name="connsiteX5" fmla="*/ 133609 w 275729"/>
              <a:gd name="connsiteY5" fmla="*/ 79373 h 580791"/>
              <a:gd name="connsiteX6" fmla="*/ 197092 w 275729"/>
              <a:gd name="connsiteY6" fmla="*/ 6844 h 580791"/>
              <a:gd name="connsiteX7" fmla="*/ 233433 w 275729"/>
              <a:gd name="connsiteY7" fmla="*/ 3930 h 580791"/>
              <a:gd name="connsiteX8" fmla="*/ 235580 w 275729"/>
              <a:gd name="connsiteY8" fmla="*/ 50852 h 580791"/>
              <a:gd name="connsiteX9" fmla="*/ 195098 w 275729"/>
              <a:gd name="connsiteY9" fmla="*/ 80600 h 580791"/>
              <a:gd name="connsiteX10" fmla="*/ 180224 w 275729"/>
              <a:gd name="connsiteY10" fmla="*/ 100380 h 580791"/>
              <a:gd name="connsiteX11" fmla="*/ 196172 w 275729"/>
              <a:gd name="connsiteY11" fmla="*/ 126448 h 580791"/>
              <a:gd name="connsiteX12" fmla="*/ 237266 w 275729"/>
              <a:gd name="connsiteY12" fmla="*/ 161409 h 580791"/>
              <a:gd name="connsiteX13" fmla="*/ 272688 w 275729"/>
              <a:gd name="connsiteY13" fmla="*/ 236392 h 580791"/>
              <a:gd name="connsiteX14" fmla="*/ 215186 w 275729"/>
              <a:gd name="connsiteY14" fmla="*/ 291440 h 580791"/>
              <a:gd name="connsiteX15" fmla="*/ 232973 w 275729"/>
              <a:gd name="connsiteY15" fmla="*/ 372556 h 580791"/>
              <a:gd name="connsiteX16" fmla="*/ 187891 w 275729"/>
              <a:gd name="connsiteY16" fmla="*/ 439719 h 580791"/>
              <a:gd name="connsiteX17" fmla="*/ 114289 w 275729"/>
              <a:gd name="connsiteY17" fmla="*/ 478360 h 580791"/>
              <a:gd name="connsiteX18" fmla="*/ 59547 w 275729"/>
              <a:gd name="connsiteY18" fmla="*/ 549356 h 580791"/>
              <a:gd name="connsiteX19" fmla="*/ 3578 w 275729"/>
              <a:gd name="connsiteY19" fmla="*/ 576957 h 580791"/>
              <a:gd name="connsiteX20" fmla="*/ 24432 w 275729"/>
              <a:gd name="connsiteY20" fmla="*/ 529269 h 580791"/>
              <a:gd name="connsiteX21" fmla="*/ 69974 w 275729"/>
              <a:gd name="connsiteY21" fmla="*/ 415798 h 580791"/>
              <a:gd name="connsiteX22" fmla="*/ 38999 w 275729"/>
              <a:gd name="connsiteY22" fmla="*/ 173063 h 5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729" h="580791">
                <a:moveTo>
                  <a:pt x="38999" y="173063"/>
                </a:moveTo>
                <a:cubicBezTo>
                  <a:pt x="28726" y="153742"/>
                  <a:pt x="16459" y="135035"/>
                  <a:pt x="10938" y="113721"/>
                </a:cubicBezTo>
                <a:cubicBezTo>
                  <a:pt x="5418" y="92407"/>
                  <a:pt x="8332" y="66799"/>
                  <a:pt x="24279" y="53152"/>
                </a:cubicBezTo>
                <a:cubicBezTo>
                  <a:pt x="29186" y="75080"/>
                  <a:pt x="35626" y="97774"/>
                  <a:pt x="50193" y="114181"/>
                </a:cubicBezTo>
                <a:cubicBezTo>
                  <a:pt x="64760" y="130741"/>
                  <a:pt x="90061" y="138715"/>
                  <a:pt x="107542" y="126601"/>
                </a:cubicBezTo>
                <a:cubicBezTo>
                  <a:pt x="122109" y="116481"/>
                  <a:pt x="126863" y="96547"/>
                  <a:pt x="133609" y="79373"/>
                </a:cubicBezTo>
                <a:cubicBezTo>
                  <a:pt x="146030" y="48245"/>
                  <a:pt x="168877" y="22178"/>
                  <a:pt x="197092" y="6844"/>
                </a:cubicBezTo>
                <a:cubicBezTo>
                  <a:pt x="208285" y="710"/>
                  <a:pt x="222546" y="-3430"/>
                  <a:pt x="233433" y="3930"/>
                </a:cubicBezTo>
                <a:cubicBezTo>
                  <a:pt x="247540" y="13591"/>
                  <a:pt x="246007" y="37358"/>
                  <a:pt x="235580" y="50852"/>
                </a:cubicBezTo>
                <a:cubicBezTo>
                  <a:pt x="225153" y="64346"/>
                  <a:pt x="209052" y="71246"/>
                  <a:pt x="195098" y="80600"/>
                </a:cubicBezTo>
                <a:cubicBezTo>
                  <a:pt x="188045" y="85200"/>
                  <a:pt x="180991" y="91640"/>
                  <a:pt x="180224" y="100380"/>
                </a:cubicBezTo>
                <a:cubicBezTo>
                  <a:pt x="179304" y="110961"/>
                  <a:pt x="188198" y="119701"/>
                  <a:pt x="196172" y="126448"/>
                </a:cubicBezTo>
                <a:cubicBezTo>
                  <a:pt x="209819" y="138102"/>
                  <a:pt x="223619" y="149755"/>
                  <a:pt x="237266" y="161409"/>
                </a:cubicBezTo>
                <a:cubicBezTo>
                  <a:pt x="259654" y="180423"/>
                  <a:pt x="284495" y="209251"/>
                  <a:pt x="272688" y="236392"/>
                </a:cubicBezTo>
                <a:cubicBezTo>
                  <a:pt x="261647" y="261846"/>
                  <a:pt x="224693" y="265219"/>
                  <a:pt x="215186" y="291440"/>
                </a:cubicBezTo>
                <a:cubicBezTo>
                  <a:pt x="205832" y="317661"/>
                  <a:pt x="230826" y="344342"/>
                  <a:pt x="232973" y="372556"/>
                </a:cubicBezTo>
                <a:cubicBezTo>
                  <a:pt x="235273" y="401844"/>
                  <a:pt x="212272" y="426378"/>
                  <a:pt x="187891" y="439719"/>
                </a:cubicBezTo>
                <a:cubicBezTo>
                  <a:pt x="163511" y="453059"/>
                  <a:pt x="135756" y="460266"/>
                  <a:pt x="114289" y="478360"/>
                </a:cubicBezTo>
                <a:cubicBezTo>
                  <a:pt x="91595" y="497374"/>
                  <a:pt x="78561" y="526202"/>
                  <a:pt x="59547" y="549356"/>
                </a:cubicBezTo>
                <a:cubicBezTo>
                  <a:pt x="51267" y="559323"/>
                  <a:pt x="18145" y="591831"/>
                  <a:pt x="3578" y="576957"/>
                </a:cubicBezTo>
                <a:cubicBezTo>
                  <a:pt x="-9609" y="563310"/>
                  <a:pt x="17379" y="541229"/>
                  <a:pt x="24432" y="529269"/>
                </a:cubicBezTo>
                <a:cubicBezTo>
                  <a:pt x="45440" y="494307"/>
                  <a:pt x="61234" y="456739"/>
                  <a:pt x="69974" y="415798"/>
                </a:cubicBezTo>
                <a:cubicBezTo>
                  <a:pt x="87454" y="335142"/>
                  <a:pt x="78101" y="246512"/>
                  <a:pt x="38999" y="173063"/>
                </a:cubicBezTo>
                <a:close/>
              </a:path>
            </a:pathLst>
          </a:custGeom>
          <a:solidFill>
            <a:srgbClr val="1D4F91"/>
          </a:solidFill>
          <a:ln w="3819" cap="flat">
            <a:solidFill>
              <a:srgbClr val="1D4F91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87" name="Graphic 6">
            <a:extLst>
              <a:ext uri="{FF2B5EF4-FFF2-40B4-BE49-F238E27FC236}">
                <a16:creationId xmlns:a16="http://schemas.microsoft.com/office/drawing/2014/main" id="{0C7B9B29-A242-46C7-814B-6A1738B618B3}"/>
              </a:ext>
            </a:extLst>
          </p:cNvPr>
          <p:cNvGrpSpPr/>
          <p:nvPr/>
        </p:nvGrpSpPr>
        <p:grpSpPr>
          <a:xfrm>
            <a:off x="11128815" y="7691468"/>
            <a:ext cx="450442" cy="239389"/>
            <a:chOff x="17926924" y="10231725"/>
            <a:chExt cx="276982" cy="147205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AE283591-6386-411A-A42D-E1BFFD803447}"/>
                </a:ext>
              </a:extLst>
            </p:cNvPr>
            <p:cNvGrpSpPr/>
            <p:nvPr/>
          </p:nvGrpSpPr>
          <p:grpSpPr>
            <a:xfrm>
              <a:off x="18175385" y="10231725"/>
              <a:ext cx="28521" cy="147205"/>
              <a:chOff x="18175639" y="10231725"/>
              <a:chExt cx="28521" cy="147205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1025EF1-5D8B-4653-94B9-8B36F6DACF5A}"/>
                  </a:ext>
                </a:extLst>
              </p:cNvPr>
              <p:cNvSpPr/>
              <p:nvPr/>
            </p:nvSpPr>
            <p:spPr>
              <a:xfrm>
                <a:off x="18183460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A1FE90A-3C8C-42D9-AD73-B97D21353435}"/>
                  </a:ext>
                </a:extLst>
              </p:cNvPr>
              <p:cNvSpPr/>
              <p:nvPr/>
            </p:nvSpPr>
            <p:spPr>
              <a:xfrm>
                <a:off x="18175639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17" name="Graphic 6">
              <a:extLst>
                <a:ext uri="{FF2B5EF4-FFF2-40B4-BE49-F238E27FC236}">
                  <a16:creationId xmlns:a16="http://schemas.microsoft.com/office/drawing/2014/main" id="{CF34ACCC-2F58-40A4-8D21-0935987BBBE4}"/>
                </a:ext>
              </a:extLst>
            </p:cNvPr>
            <p:cNvGrpSpPr/>
            <p:nvPr/>
          </p:nvGrpSpPr>
          <p:grpSpPr>
            <a:xfrm>
              <a:off x="18139819" y="10231725"/>
              <a:ext cx="28521" cy="147205"/>
              <a:chOff x="18140065" y="10231725"/>
              <a:chExt cx="28521" cy="147205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C56A45-E7BE-4C32-8E33-5F54368179B0}"/>
                  </a:ext>
                </a:extLst>
              </p:cNvPr>
              <p:cNvSpPr/>
              <p:nvPr/>
            </p:nvSpPr>
            <p:spPr>
              <a:xfrm>
                <a:off x="18147885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8796BBF-1921-4F9E-B593-99219D53EAEC}"/>
                  </a:ext>
                </a:extLst>
              </p:cNvPr>
              <p:cNvSpPr/>
              <p:nvPr/>
            </p:nvSpPr>
            <p:spPr>
              <a:xfrm>
                <a:off x="18140065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18" name="Graphic 6">
              <a:extLst>
                <a:ext uri="{FF2B5EF4-FFF2-40B4-BE49-F238E27FC236}">
                  <a16:creationId xmlns:a16="http://schemas.microsoft.com/office/drawing/2014/main" id="{1BDFD6CA-43D9-499F-BB88-B80CFEFB31C6}"/>
                </a:ext>
              </a:extLst>
            </p:cNvPr>
            <p:cNvGrpSpPr/>
            <p:nvPr/>
          </p:nvGrpSpPr>
          <p:grpSpPr>
            <a:xfrm>
              <a:off x="18104260" y="10231725"/>
              <a:ext cx="28521" cy="147205"/>
              <a:chOff x="18104490" y="10231725"/>
              <a:chExt cx="28521" cy="1472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79BF0F-7696-4E11-B04F-E159969AA299}"/>
                  </a:ext>
                </a:extLst>
              </p:cNvPr>
              <p:cNvSpPr/>
              <p:nvPr/>
            </p:nvSpPr>
            <p:spPr>
              <a:xfrm>
                <a:off x="18112464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DE8F752-0F41-4E4A-9333-CDD1968D4A4F}"/>
                  </a:ext>
                </a:extLst>
              </p:cNvPr>
              <p:cNvSpPr/>
              <p:nvPr/>
            </p:nvSpPr>
            <p:spPr>
              <a:xfrm>
                <a:off x="18104490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19" name="Graphic 6">
              <a:extLst>
                <a:ext uri="{FF2B5EF4-FFF2-40B4-BE49-F238E27FC236}">
                  <a16:creationId xmlns:a16="http://schemas.microsoft.com/office/drawing/2014/main" id="{9E7F63E2-0CE2-40DD-A8C9-84EE5BFCB1A0}"/>
                </a:ext>
              </a:extLst>
            </p:cNvPr>
            <p:cNvGrpSpPr/>
            <p:nvPr/>
          </p:nvGrpSpPr>
          <p:grpSpPr>
            <a:xfrm>
              <a:off x="18068856" y="10231725"/>
              <a:ext cx="28521" cy="147205"/>
              <a:chOff x="18069069" y="10231725"/>
              <a:chExt cx="28521" cy="147205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72EFF70-F66F-4830-829D-770B8F0B5CF1}"/>
                  </a:ext>
                </a:extLst>
              </p:cNvPr>
              <p:cNvSpPr/>
              <p:nvPr/>
            </p:nvSpPr>
            <p:spPr>
              <a:xfrm>
                <a:off x="18076889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48C23FB-982C-48CE-90F7-310CB903E96B}"/>
                  </a:ext>
                </a:extLst>
              </p:cNvPr>
              <p:cNvSpPr/>
              <p:nvPr/>
            </p:nvSpPr>
            <p:spPr>
              <a:xfrm>
                <a:off x="18069069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20" name="Graphic 6">
              <a:extLst>
                <a:ext uri="{FF2B5EF4-FFF2-40B4-BE49-F238E27FC236}">
                  <a16:creationId xmlns:a16="http://schemas.microsoft.com/office/drawing/2014/main" id="{C74AFA29-D52C-4DE6-96E1-6B5C8EA29AFD}"/>
                </a:ext>
              </a:extLst>
            </p:cNvPr>
            <p:cNvGrpSpPr/>
            <p:nvPr/>
          </p:nvGrpSpPr>
          <p:grpSpPr>
            <a:xfrm>
              <a:off x="18033289" y="10231725"/>
              <a:ext cx="28521" cy="147205"/>
              <a:chOff x="18033494" y="10231725"/>
              <a:chExt cx="28521" cy="14720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E0AE465-DB4B-4390-BD69-F17BEDEDE71E}"/>
                  </a:ext>
                </a:extLst>
              </p:cNvPr>
              <p:cNvSpPr/>
              <p:nvPr/>
            </p:nvSpPr>
            <p:spPr>
              <a:xfrm>
                <a:off x="18041468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69629EF-5647-49CB-9AF9-256DB08E4F7F}"/>
                  </a:ext>
                </a:extLst>
              </p:cNvPr>
              <p:cNvSpPr/>
              <p:nvPr/>
            </p:nvSpPr>
            <p:spPr>
              <a:xfrm>
                <a:off x="18033494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21" name="Graphic 6">
              <a:extLst>
                <a:ext uri="{FF2B5EF4-FFF2-40B4-BE49-F238E27FC236}">
                  <a16:creationId xmlns:a16="http://schemas.microsoft.com/office/drawing/2014/main" id="{B0B268ED-806E-4CAC-873F-3A371134D3B3}"/>
                </a:ext>
              </a:extLst>
            </p:cNvPr>
            <p:cNvGrpSpPr/>
            <p:nvPr/>
          </p:nvGrpSpPr>
          <p:grpSpPr>
            <a:xfrm>
              <a:off x="17997867" y="10231725"/>
              <a:ext cx="28521" cy="147205"/>
              <a:chOff x="17998073" y="10231725"/>
              <a:chExt cx="28521" cy="14720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9A14E6A-EA7D-4A2B-BAEB-A7AA9B0C268A}"/>
                  </a:ext>
                </a:extLst>
              </p:cNvPr>
              <p:cNvSpPr/>
              <p:nvPr/>
            </p:nvSpPr>
            <p:spPr>
              <a:xfrm>
                <a:off x="18005893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0E432AF-F1A7-4901-A382-4CEAFD9DCBE0}"/>
                  </a:ext>
                </a:extLst>
              </p:cNvPr>
              <p:cNvSpPr/>
              <p:nvPr/>
            </p:nvSpPr>
            <p:spPr>
              <a:xfrm>
                <a:off x="17998073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22" name="Graphic 6">
              <a:extLst>
                <a:ext uri="{FF2B5EF4-FFF2-40B4-BE49-F238E27FC236}">
                  <a16:creationId xmlns:a16="http://schemas.microsoft.com/office/drawing/2014/main" id="{E735E19C-7EFC-4FDC-B0C4-50846030E346}"/>
                </a:ext>
              </a:extLst>
            </p:cNvPr>
            <p:cNvGrpSpPr/>
            <p:nvPr/>
          </p:nvGrpSpPr>
          <p:grpSpPr>
            <a:xfrm>
              <a:off x="17962365" y="10231725"/>
              <a:ext cx="28521" cy="147205"/>
              <a:chOff x="17962499" y="10231725"/>
              <a:chExt cx="28521" cy="147205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7E9D4E-71E8-4551-9BFD-CB08FD3F3757}"/>
                  </a:ext>
                </a:extLst>
              </p:cNvPr>
              <p:cNvSpPr/>
              <p:nvPr/>
            </p:nvSpPr>
            <p:spPr>
              <a:xfrm>
                <a:off x="17970319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9A4CA2E-36C9-4644-8D79-4CF031F7A9DF}"/>
                  </a:ext>
                </a:extLst>
              </p:cNvPr>
              <p:cNvSpPr/>
              <p:nvPr/>
            </p:nvSpPr>
            <p:spPr>
              <a:xfrm>
                <a:off x="17962499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123" name="Graphic 6">
              <a:extLst>
                <a:ext uri="{FF2B5EF4-FFF2-40B4-BE49-F238E27FC236}">
                  <a16:creationId xmlns:a16="http://schemas.microsoft.com/office/drawing/2014/main" id="{EB905148-70B5-44EC-A396-958043AA6B65}"/>
                </a:ext>
              </a:extLst>
            </p:cNvPr>
            <p:cNvGrpSpPr/>
            <p:nvPr/>
          </p:nvGrpSpPr>
          <p:grpSpPr>
            <a:xfrm>
              <a:off x="17926924" y="10231725"/>
              <a:ext cx="28521" cy="147205"/>
              <a:chOff x="17926924" y="10231725"/>
              <a:chExt cx="28521" cy="147205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845EBA4-4496-40A2-8F0F-77E5F13BC92E}"/>
                  </a:ext>
                </a:extLst>
              </p:cNvPr>
              <p:cNvSpPr/>
              <p:nvPr/>
            </p:nvSpPr>
            <p:spPr>
              <a:xfrm>
                <a:off x="17934898" y="10255953"/>
                <a:ext cx="12964" cy="122977"/>
              </a:xfrm>
              <a:custGeom>
                <a:avLst/>
                <a:gdLst>
                  <a:gd name="connsiteX0" fmla="*/ 6134 w 12964"/>
                  <a:gd name="connsiteY0" fmla="*/ 0 h 122977"/>
                  <a:gd name="connsiteX1" fmla="*/ 8587 w 12964"/>
                  <a:gd name="connsiteY1" fmla="*/ 32048 h 122977"/>
                  <a:gd name="connsiteX2" fmla="*/ 3373 w 12964"/>
                  <a:gd name="connsiteY2" fmla="*/ 64709 h 122977"/>
                  <a:gd name="connsiteX3" fmla="*/ 9814 w 12964"/>
                  <a:gd name="connsiteY3" fmla="*/ 76056 h 122977"/>
                  <a:gd name="connsiteX4" fmla="*/ 0 w 12964"/>
                  <a:gd name="connsiteY4" fmla="*/ 122978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0"/>
                    </a:moveTo>
                    <a:cubicBezTo>
                      <a:pt x="15027" y="8280"/>
                      <a:pt x="12727" y="21314"/>
                      <a:pt x="8587" y="32048"/>
                    </a:cubicBezTo>
                    <a:cubicBezTo>
                      <a:pt x="4447" y="42628"/>
                      <a:pt x="-920" y="54129"/>
                      <a:pt x="3373" y="64709"/>
                    </a:cubicBezTo>
                    <a:cubicBezTo>
                      <a:pt x="4907" y="68696"/>
                      <a:pt x="7820" y="72223"/>
                      <a:pt x="9814" y="76056"/>
                    </a:cubicBezTo>
                    <a:cubicBezTo>
                      <a:pt x="17481" y="91237"/>
                      <a:pt x="9967" y="108871"/>
                      <a:pt x="0" y="122978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B4226F1-501E-4A2E-9568-3A15F45B2641}"/>
                  </a:ext>
                </a:extLst>
              </p:cNvPr>
              <p:cNvSpPr/>
              <p:nvPr/>
            </p:nvSpPr>
            <p:spPr>
              <a:xfrm>
                <a:off x="17926924" y="10231725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</p:grpSp>
      <p:grpSp>
        <p:nvGrpSpPr>
          <p:cNvPr id="88" name="Graphic 6">
            <a:extLst>
              <a:ext uri="{FF2B5EF4-FFF2-40B4-BE49-F238E27FC236}">
                <a16:creationId xmlns:a16="http://schemas.microsoft.com/office/drawing/2014/main" id="{6719304A-19E3-4B6D-BD7F-815FCE281884}"/>
              </a:ext>
            </a:extLst>
          </p:cNvPr>
          <p:cNvGrpSpPr/>
          <p:nvPr/>
        </p:nvGrpSpPr>
        <p:grpSpPr>
          <a:xfrm>
            <a:off x="11133577" y="7975243"/>
            <a:ext cx="450409" cy="239638"/>
            <a:chOff x="17929991" y="10406225"/>
            <a:chExt cx="276964" cy="147358"/>
          </a:xfrm>
        </p:grpSpPr>
        <p:grpSp>
          <p:nvGrpSpPr>
            <p:cNvPr id="92" name="Graphic 6">
              <a:extLst>
                <a:ext uri="{FF2B5EF4-FFF2-40B4-BE49-F238E27FC236}">
                  <a16:creationId xmlns:a16="http://schemas.microsoft.com/office/drawing/2014/main" id="{9D1DEC64-2798-4F82-B075-FA35314F8F2F}"/>
                </a:ext>
              </a:extLst>
            </p:cNvPr>
            <p:cNvGrpSpPr/>
            <p:nvPr/>
          </p:nvGrpSpPr>
          <p:grpSpPr>
            <a:xfrm>
              <a:off x="18178434" y="10406225"/>
              <a:ext cx="28521" cy="147358"/>
              <a:chOff x="18178553" y="10406225"/>
              <a:chExt cx="28521" cy="14735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3E9274C-7F16-46DC-BD18-5411BF605720}"/>
                  </a:ext>
                </a:extLst>
              </p:cNvPr>
              <p:cNvSpPr/>
              <p:nvPr/>
            </p:nvSpPr>
            <p:spPr>
              <a:xfrm>
                <a:off x="18186373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21CFC43-862E-4249-893F-06ADD4CB991D}"/>
                  </a:ext>
                </a:extLst>
              </p:cNvPr>
              <p:cNvSpPr/>
              <p:nvPr/>
            </p:nvSpPr>
            <p:spPr>
              <a:xfrm>
                <a:off x="18178553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3" name="Graphic 6">
              <a:extLst>
                <a:ext uri="{FF2B5EF4-FFF2-40B4-BE49-F238E27FC236}">
                  <a16:creationId xmlns:a16="http://schemas.microsoft.com/office/drawing/2014/main" id="{A2C3A974-31F3-49CF-9B49-44B917179F6F}"/>
                </a:ext>
              </a:extLst>
            </p:cNvPr>
            <p:cNvGrpSpPr/>
            <p:nvPr/>
          </p:nvGrpSpPr>
          <p:grpSpPr>
            <a:xfrm>
              <a:off x="18142859" y="10406225"/>
              <a:ext cx="28521" cy="147358"/>
              <a:chOff x="18142978" y="10406225"/>
              <a:chExt cx="28521" cy="147358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F317D60-06A4-4F17-955A-ABE3E4641CAF}"/>
                  </a:ext>
                </a:extLst>
              </p:cNvPr>
              <p:cNvSpPr/>
              <p:nvPr/>
            </p:nvSpPr>
            <p:spPr>
              <a:xfrm>
                <a:off x="18150952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FB903A9-CCB5-421D-AEC9-BD6F743F8AF6}"/>
                  </a:ext>
                </a:extLst>
              </p:cNvPr>
              <p:cNvSpPr/>
              <p:nvPr/>
            </p:nvSpPr>
            <p:spPr>
              <a:xfrm>
                <a:off x="18142978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4" name="Graphic 6">
              <a:extLst>
                <a:ext uri="{FF2B5EF4-FFF2-40B4-BE49-F238E27FC236}">
                  <a16:creationId xmlns:a16="http://schemas.microsoft.com/office/drawing/2014/main" id="{033B67D2-1DB6-472A-BF6D-51F24B7B557B}"/>
                </a:ext>
              </a:extLst>
            </p:cNvPr>
            <p:cNvGrpSpPr/>
            <p:nvPr/>
          </p:nvGrpSpPr>
          <p:grpSpPr>
            <a:xfrm>
              <a:off x="18107414" y="10406225"/>
              <a:ext cx="28521" cy="147358"/>
              <a:chOff x="18107557" y="10406225"/>
              <a:chExt cx="28521" cy="147358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BCE165D-00A5-4AD7-9376-06E930DF9BC6}"/>
                  </a:ext>
                </a:extLst>
              </p:cNvPr>
              <p:cNvSpPr/>
              <p:nvPr/>
            </p:nvSpPr>
            <p:spPr>
              <a:xfrm>
                <a:off x="18115377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90643CB-7508-494E-A4FB-452293457BBB}"/>
                  </a:ext>
                </a:extLst>
              </p:cNvPr>
              <p:cNvSpPr/>
              <p:nvPr/>
            </p:nvSpPr>
            <p:spPr>
              <a:xfrm>
                <a:off x="18107557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5" name="Graphic 6">
              <a:extLst>
                <a:ext uri="{FF2B5EF4-FFF2-40B4-BE49-F238E27FC236}">
                  <a16:creationId xmlns:a16="http://schemas.microsoft.com/office/drawing/2014/main" id="{6D1761C4-43AF-49B2-9C77-48176134858A}"/>
                </a:ext>
              </a:extLst>
            </p:cNvPr>
            <p:cNvGrpSpPr/>
            <p:nvPr/>
          </p:nvGrpSpPr>
          <p:grpSpPr>
            <a:xfrm>
              <a:off x="18071871" y="10406225"/>
              <a:ext cx="28521" cy="147358"/>
              <a:chOff x="18071982" y="10406225"/>
              <a:chExt cx="28521" cy="147358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7EFEC93-F72F-43B8-B3C5-3DD8CE773589}"/>
                  </a:ext>
                </a:extLst>
              </p:cNvPr>
              <p:cNvSpPr/>
              <p:nvPr/>
            </p:nvSpPr>
            <p:spPr>
              <a:xfrm>
                <a:off x="18079956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D34AB6B-9B38-42B7-8060-E211D95CA8DC}"/>
                  </a:ext>
                </a:extLst>
              </p:cNvPr>
              <p:cNvSpPr/>
              <p:nvPr/>
            </p:nvSpPr>
            <p:spPr>
              <a:xfrm>
                <a:off x="18071982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0 w 28521"/>
                  <a:gd name="connsiteY1" fmla="*/ 24228 h 24227"/>
                  <a:gd name="connsiteX2" fmla="*/ 0 w 28521"/>
                  <a:gd name="connsiteY2" fmla="*/ 12114 h 24227"/>
                  <a:gd name="connsiteX3" fmla="*/ 14260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0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0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6" name="Graphic 6">
              <a:extLst>
                <a:ext uri="{FF2B5EF4-FFF2-40B4-BE49-F238E27FC236}">
                  <a16:creationId xmlns:a16="http://schemas.microsoft.com/office/drawing/2014/main" id="{73DCDCB8-F27A-4F2D-9948-9C960A2E64B7}"/>
                </a:ext>
              </a:extLst>
            </p:cNvPr>
            <p:cNvGrpSpPr/>
            <p:nvPr/>
          </p:nvGrpSpPr>
          <p:grpSpPr>
            <a:xfrm>
              <a:off x="18036414" y="10406225"/>
              <a:ext cx="28521" cy="147358"/>
              <a:chOff x="18036561" y="10406225"/>
              <a:chExt cx="28521" cy="147358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322250E-250B-4D3B-A77B-D7C64BE64E4E}"/>
                  </a:ext>
                </a:extLst>
              </p:cNvPr>
              <p:cNvSpPr/>
              <p:nvPr/>
            </p:nvSpPr>
            <p:spPr>
              <a:xfrm>
                <a:off x="18044381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2F117C0-636D-4BAB-B6A2-5DA01C9DC822}"/>
                  </a:ext>
                </a:extLst>
              </p:cNvPr>
              <p:cNvSpPr/>
              <p:nvPr/>
            </p:nvSpPr>
            <p:spPr>
              <a:xfrm>
                <a:off x="18036561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7" name="Graphic 6">
              <a:extLst>
                <a:ext uri="{FF2B5EF4-FFF2-40B4-BE49-F238E27FC236}">
                  <a16:creationId xmlns:a16="http://schemas.microsoft.com/office/drawing/2014/main" id="{941C9232-1D4E-4278-9288-873398B10ABD}"/>
                </a:ext>
              </a:extLst>
            </p:cNvPr>
            <p:cNvGrpSpPr/>
            <p:nvPr/>
          </p:nvGrpSpPr>
          <p:grpSpPr>
            <a:xfrm>
              <a:off x="18000804" y="10406225"/>
              <a:ext cx="28521" cy="147358"/>
              <a:chOff x="18000987" y="10406225"/>
              <a:chExt cx="28521" cy="147358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ACE03ED-15E3-4467-BFA8-D4C3B384E839}"/>
                  </a:ext>
                </a:extLst>
              </p:cNvPr>
              <p:cNvSpPr/>
              <p:nvPr/>
            </p:nvSpPr>
            <p:spPr>
              <a:xfrm>
                <a:off x="18008807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06481A2-8048-4E86-8CD5-083D4B198472}"/>
                  </a:ext>
                </a:extLst>
              </p:cNvPr>
              <p:cNvSpPr/>
              <p:nvPr/>
            </p:nvSpPr>
            <p:spPr>
              <a:xfrm>
                <a:off x="18000987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8" name="Graphic 6">
              <a:extLst>
                <a:ext uri="{FF2B5EF4-FFF2-40B4-BE49-F238E27FC236}">
                  <a16:creationId xmlns:a16="http://schemas.microsoft.com/office/drawing/2014/main" id="{CCDFDD73-C2F1-4F5F-B7A8-5960BBC3DD76}"/>
                </a:ext>
              </a:extLst>
            </p:cNvPr>
            <p:cNvGrpSpPr/>
            <p:nvPr/>
          </p:nvGrpSpPr>
          <p:grpSpPr>
            <a:xfrm>
              <a:off x="17965271" y="10406225"/>
              <a:ext cx="28521" cy="147358"/>
              <a:chOff x="17965412" y="10406225"/>
              <a:chExt cx="28521" cy="147358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455E938-F153-4739-8D11-11E00CAD621D}"/>
                  </a:ext>
                </a:extLst>
              </p:cNvPr>
              <p:cNvSpPr/>
              <p:nvPr/>
            </p:nvSpPr>
            <p:spPr>
              <a:xfrm>
                <a:off x="17973386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349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8151440-DA9E-46EB-8EC9-8D5C11E7D8FE}"/>
                  </a:ext>
                </a:extLst>
              </p:cNvPr>
              <p:cNvSpPr/>
              <p:nvPr/>
            </p:nvSpPr>
            <p:spPr>
              <a:xfrm>
                <a:off x="17965412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  <p:grpSp>
          <p:nvGrpSpPr>
            <p:cNvPr id="99" name="Graphic 6">
              <a:extLst>
                <a:ext uri="{FF2B5EF4-FFF2-40B4-BE49-F238E27FC236}">
                  <a16:creationId xmlns:a16="http://schemas.microsoft.com/office/drawing/2014/main" id="{FD706CC2-545D-4A9C-A1CA-B46897EC0893}"/>
                </a:ext>
              </a:extLst>
            </p:cNvPr>
            <p:cNvGrpSpPr/>
            <p:nvPr/>
          </p:nvGrpSpPr>
          <p:grpSpPr>
            <a:xfrm>
              <a:off x="17929991" y="10406225"/>
              <a:ext cx="28521" cy="147358"/>
              <a:chOff x="17929991" y="10406225"/>
              <a:chExt cx="28521" cy="147358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7D0A341-EC85-449C-BF94-B73DFD2A2FCE}"/>
                  </a:ext>
                </a:extLst>
              </p:cNvPr>
              <p:cNvSpPr/>
              <p:nvPr/>
            </p:nvSpPr>
            <p:spPr>
              <a:xfrm>
                <a:off x="17937811" y="10406225"/>
                <a:ext cx="12964" cy="122977"/>
              </a:xfrm>
              <a:custGeom>
                <a:avLst/>
                <a:gdLst>
                  <a:gd name="connsiteX0" fmla="*/ 6134 w 12964"/>
                  <a:gd name="connsiteY0" fmla="*/ 122978 h 122977"/>
                  <a:gd name="connsiteX1" fmla="*/ 8587 w 12964"/>
                  <a:gd name="connsiteY1" fmla="*/ 90930 h 122977"/>
                  <a:gd name="connsiteX2" fmla="*/ 3373 w 12964"/>
                  <a:gd name="connsiteY2" fmla="*/ 58269 h 122977"/>
                  <a:gd name="connsiteX3" fmla="*/ 9814 w 12964"/>
                  <a:gd name="connsiteY3" fmla="*/ 46922 h 122977"/>
                  <a:gd name="connsiteX4" fmla="*/ 0 w 12964"/>
                  <a:gd name="connsiteY4" fmla="*/ 0 h 12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4" h="122977">
                    <a:moveTo>
                      <a:pt x="6134" y="122978"/>
                    </a:moveTo>
                    <a:cubicBezTo>
                      <a:pt x="15027" y="114697"/>
                      <a:pt x="12727" y="101663"/>
                      <a:pt x="8587" y="90930"/>
                    </a:cubicBezTo>
                    <a:cubicBezTo>
                      <a:pt x="4447" y="80196"/>
                      <a:pt x="-920" y="68849"/>
                      <a:pt x="3373" y="58269"/>
                    </a:cubicBezTo>
                    <a:cubicBezTo>
                      <a:pt x="4907" y="54282"/>
                      <a:pt x="7820" y="50755"/>
                      <a:pt x="9814" y="46922"/>
                    </a:cubicBezTo>
                    <a:cubicBezTo>
                      <a:pt x="17481" y="31741"/>
                      <a:pt x="9967" y="14107"/>
                      <a:pt x="0" y="0"/>
                    </a:cubicBezTo>
                  </a:path>
                </a:pathLst>
              </a:custGeom>
              <a:noFill/>
              <a:ln w="7637" cap="flat">
                <a:solidFill>
                  <a:srgbClr val="A97C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44867-A49E-47FD-88A5-655C5ADFA048}"/>
                  </a:ext>
                </a:extLst>
              </p:cNvPr>
              <p:cNvSpPr/>
              <p:nvPr/>
            </p:nvSpPr>
            <p:spPr>
              <a:xfrm>
                <a:off x="17929991" y="10529356"/>
                <a:ext cx="28521" cy="24227"/>
              </a:xfrm>
              <a:custGeom>
                <a:avLst/>
                <a:gdLst>
                  <a:gd name="connsiteX0" fmla="*/ 28521 w 28521"/>
                  <a:gd name="connsiteY0" fmla="*/ 12114 h 24227"/>
                  <a:gd name="connsiteX1" fmla="*/ 14261 w 28521"/>
                  <a:gd name="connsiteY1" fmla="*/ 24228 h 24227"/>
                  <a:gd name="connsiteX2" fmla="*/ 0 w 28521"/>
                  <a:gd name="connsiteY2" fmla="*/ 12114 h 24227"/>
                  <a:gd name="connsiteX3" fmla="*/ 14261 w 28521"/>
                  <a:gd name="connsiteY3" fmla="*/ 0 h 24227"/>
                  <a:gd name="connsiteX4" fmla="*/ 28521 w 28521"/>
                  <a:gd name="connsiteY4" fmla="*/ 12114 h 2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21" h="24227">
                    <a:moveTo>
                      <a:pt x="28521" y="12114"/>
                    </a:moveTo>
                    <a:cubicBezTo>
                      <a:pt x="28521" y="18804"/>
                      <a:pt x="22136" y="24228"/>
                      <a:pt x="14261" y="24228"/>
                    </a:cubicBezTo>
                    <a:cubicBezTo>
                      <a:pt x="6385" y="24228"/>
                      <a:pt x="0" y="18804"/>
                      <a:pt x="0" y="12114"/>
                    </a:cubicBezTo>
                    <a:cubicBezTo>
                      <a:pt x="0" y="5424"/>
                      <a:pt x="6385" y="0"/>
                      <a:pt x="14261" y="0"/>
                    </a:cubicBezTo>
                    <a:cubicBezTo>
                      <a:pt x="22136" y="0"/>
                      <a:pt x="28521" y="5424"/>
                      <a:pt x="28521" y="12114"/>
                    </a:cubicBezTo>
                    <a:close/>
                  </a:path>
                </a:pathLst>
              </a:custGeom>
              <a:solidFill>
                <a:srgbClr val="603913"/>
              </a:solidFill>
              <a:ln w="7637" cap="flat">
                <a:solidFill>
                  <a:srgbClr val="6039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800" dirty="0"/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FB80ECD-4C23-48B3-B5D0-D40A8A39A775}"/>
              </a:ext>
            </a:extLst>
          </p:cNvPr>
          <p:cNvSpPr txBox="1"/>
          <p:nvPr/>
        </p:nvSpPr>
        <p:spPr>
          <a:xfrm>
            <a:off x="11064241" y="9313411"/>
            <a:ext cx="1192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CLTX-CAR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B32BC4B-560D-4E7F-9D98-81E9499DF805}"/>
              </a:ext>
            </a:extLst>
          </p:cNvPr>
          <p:cNvSpPr txBox="1"/>
          <p:nvPr/>
        </p:nvSpPr>
        <p:spPr>
          <a:xfrm rot="1069788">
            <a:off x="11796799" y="6849683"/>
            <a:ext cx="80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E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Q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EA977F-F2B4-47DE-B759-85C3EE06F1F2}"/>
              </a:ext>
            </a:extLst>
          </p:cNvPr>
          <p:cNvSpPr txBox="1"/>
          <p:nvPr/>
        </p:nvSpPr>
        <p:spPr>
          <a:xfrm rot="20810608">
            <a:off x="11526585" y="6842414"/>
            <a:ext cx="80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E</a:t>
            </a:r>
          </a:p>
          <a:p>
            <a:pPr algn="l"/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Q</a:t>
            </a: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80A020E6-7526-4B00-BAED-BF6D94B8443F}"/>
              </a:ext>
            </a:extLst>
          </p:cNvPr>
          <p:cNvSpPr/>
          <p:nvPr/>
        </p:nvSpPr>
        <p:spPr>
          <a:xfrm>
            <a:off x="16200577" y="4655299"/>
            <a:ext cx="5742432" cy="1631816"/>
          </a:xfrm>
          <a:custGeom>
            <a:avLst/>
            <a:gdLst>
              <a:gd name="connsiteX0" fmla="*/ 0 w 2886116"/>
              <a:gd name="connsiteY0" fmla="*/ 501719 h 1003437"/>
              <a:gd name="connsiteX1" fmla="*/ 501719 w 2886116"/>
              <a:gd name="connsiteY1" fmla="*/ 1003438 h 1003437"/>
              <a:gd name="connsiteX2" fmla="*/ 2384398 w 2886116"/>
              <a:gd name="connsiteY2" fmla="*/ 1003438 h 1003437"/>
              <a:gd name="connsiteX3" fmla="*/ 2886116 w 2886116"/>
              <a:gd name="connsiteY3" fmla="*/ 501719 h 1003437"/>
              <a:gd name="connsiteX4" fmla="*/ 2886116 w 2886116"/>
              <a:gd name="connsiteY4" fmla="*/ 501719 h 1003437"/>
              <a:gd name="connsiteX5" fmla="*/ 2384398 w 2886116"/>
              <a:gd name="connsiteY5" fmla="*/ 0 h 1003437"/>
              <a:gd name="connsiteX6" fmla="*/ 501719 w 2886116"/>
              <a:gd name="connsiteY6" fmla="*/ 0 h 1003437"/>
              <a:gd name="connsiteX7" fmla="*/ 0 w 2886116"/>
              <a:gd name="connsiteY7" fmla="*/ 501719 h 1003437"/>
              <a:gd name="connsiteX8" fmla="*/ 0 w 2886116"/>
              <a:gd name="connsiteY8" fmla="*/ 501719 h 10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16" h="1003437">
                <a:moveTo>
                  <a:pt x="0" y="501719"/>
                </a:moveTo>
                <a:cubicBezTo>
                  <a:pt x="0" y="778839"/>
                  <a:pt x="224599" y="1003438"/>
                  <a:pt x="501719" y="1003438"/>
                </a:cubicBezTo>
                <a:lnTo>
                  <a:pt x="2384398" y="1003438"/>
                </a:lnTo>
                <a:cubicBezTo>
                  <a:pt x="2661518" y="1003438"/>
                  <a:pt x="2886116" y="778839"/>
                  <a:pt x="2886116" y="501719"/>
                </a:cubicBezTo>
                <a:lnTo>
                  <a:pt x="2886116" y="501719"/>
                </a:lnTo>
                <a:cubicBezTo>
                  <a:pt x="2886116" y="224598"/>
                  <a:pt x="2661518" y="0"/>
                  <a:pt x="2384398" y="0"/>
                </a:cubicBezTo>
                <a:lnTo>
                  <a:pt x="501719" y="0"/>
                </a:lnTo>
                <a:cubicBezTo>
                  <a:pt x="224599" y="0"/>
                  <a:pt x="0" y="224598"/>
                  <a:pt x="0" y="501719"/>
                </a:cubicBezTo>
                <a:lnTo>
                  <a:pt x="0" y="501719"/>
                </a:lnTo>
                <a:close/>
              </a:path>
            </a:pathLst>
          </a:custGeom>
          <a:solidFill>
            <a:schemeClr val="bg1"/>
          </a:solidFill>
          <a:ln w="14497" cap="flat">
            <a:solidFill>
              <a:srgbClr val="0072CE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379" name="Graphic 87">
            <a:extLst>
              <a:ext uri="{FF2B5EF4-FFF2-40B4-BE49-F238E27FC236}">
                <a16:creationId xmlns:a16="http://schemas.microsoft.com/office/drawing/2014/main" id="{F338218F-71D2-4369-B2B1-6ABE142D7133}"/>
              </a:ext>
            </a:extLst>
          </p:cNvPr>
          <p:cNvGrpSpPr/>
          <p:nvPr/>
        </p:nvGrpSpPr>
        <p:grpSpPr>
          <a:xfrm>
            <a:off x="16364319" y="4802113"/>
            <a:ext cx="1390037" cy="1415687"/>
            <a:chOff x="21146616" y="8455011"/>
            <a:chExt cx="854763" cy="870536"/>
          </a:xfrm>
        </p:grpSpPr>
        <p:pic>
          <p:nvPicPr>
            <p:cNvPr id="380" name="Picture 379">
              <a:extLst>
                <a:ext uri="{FF2B5EF4-FFF2-40B4-BE49-F238E27FC236}">
                  <a16:creationId xmlns:a16="http://schemas.microsoft.com/office/drawing/2014/main" id="{068B08BB-1709-4A25-A065-A18A3915A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55218" y="8455011"/>
              <a:ext cx="846161" cy="870536"/>
            </a:xfrm>
            <a:custGeom>
              <a:avLst/>
              <a:gdLst>
                <a:gd name="connsiteX0" fmla="*/ 460 w 846160"/>
                <a:gd name="connsiteY0" fmla="*/ -89 h 870535"/>
                <a:gd name="connsiteX1" fmla="*/ 846621 w 846160"/>
                <a:gd name="connsiteY1" fmla="*/ -89 h 870535"/>
                <a:gd name="connsiteX2" fmla="*/ 846621 w 846160"/>
                <a:gd name="connsiteY2" fmla="*/ 870447 h 870535"/>
                <a:gd name="connsiteX3" fmla="*/ 460 w 846160"/>
                <a:gd name="connsiteY3" fmla="*/ 870447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60" y="-89"/>
                  </a:moveTo>
                  <a:lnTo>
                    <a:pt x="846621" y="-89"/>
                  </a:lnTo>
                  <a:lnTo>
                    <a:pt x="846621" y="870447"/>
                  </a:lnTo>
                  <a:lnTo>
                    <a:pt x="460" y="870447"/>
                  </a:lnTo>
                  <a:close/>
                </a:path>
              </a:pathLst>
            </a:custGeom>
          </p:spPr>
        </p:pic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E183E51E-CF08-49B3-9C98-6A776F3F0D4C}"/>
                </a:ext>
              </a:extLst>
            </p:cNvPr>
            <p:cNvSpPr/>
            <p:nvPr/>
          </p:nvSpPr>
          <p:spPr>
            <a:xfrm>
              <a:off x="21146616" y="8459765"/>
              <a:ext cx="822948" cy="822947"/>
            </a:xfrm>
            <a:custGeom>
              <a:avLst/>
              <a:gdLst>
                <a:gd name="connsiteX0" fmla="*/ 411473 w 822947"/>
                <a:gd name="connsiteY0" fmla="*/ 0 h 822946"/>
                <a:gd name="connsiteX1" fmla="*/ 822947 w 822947"/>
                <a:gd name="connsiteY1" fmla="*/ 411473 h 822946"/>
                <a:gd name="connsiteX2" fmla="*/ 411473 w 822947"/>
                <a:gd name="connsiteY2" fmla="*/ 822947 h 822946"/>
                <a:gd name="connsiteX3" fmla="*/ 0 w 822947"/>
                <a:gd name="connsiteY3" fmla="*/ 411473 h 822946"/>
                <a:gd name="connsiteX4" fmla="*/ 411473 w 822947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7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7"/>
                    <a:pt x="411473" y="822947"/>
                  </a:cubicBezTo>
                  <a:cubicBezTo>
                    <a:pt x="184264" y="822947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3BD21795-85FF-4E33-9316-77A8AED3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77086" y="8566437"/>
              <a:ext cx="616340" cy="633750"/>
            </a:xfrm>
            <a:custGeom>
              <a:avLst/>
              <a:gdLst>
                <a:gd name="connsiteX0" fmla="*/ 494 w 616339"/>
                <a:gd name="connsiteY0" fmla="*/ -55 h 633750"/>
                <a:gd name="connsiteX1" fmla="*/ 616833 w 616339"/>
                <a:gd name="connsiteY1" fmla="*/ -55 h 633750"/>
                <a:gd name="connsiteX2" fmla="*/ 616833 w 616339"/>
                <a:gd name="connsiteY2" fmla="*/ 633695 h 633750"/>
                <a:gd name="connsiteX3" fmla="*/ 494 w 616339"/>
                <a:gd name="connsiteY3" fmla="*/ 633695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494" y="-55"/>
                  </a:moveTo>
                  <a:lnTo>
                    <a:pt x="616833" y="-55"/>
                  </a:lnTo>
                  <a:lnTo>
                    <a:pt x="616833" y="633695"/>
                  </a:lnTo>
                  <a:lnTo>
                    <a:pt x="494" y="633695"/>
                  </a:lnTo>
                  <a:close/>
                </a:path>
              </a:pathLst>
            </a:custGeom>
          </p:spPr>
        </p:pic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01B8AE1-B352-4041-9E22-60D2C6C571F0}"/>
                </a:ext>
              </a:extLst>
            </p:cNvPr>
            <p:cNvSpPr/>
            <p:nvPr/>
          </p:nvSpPr>
          <p:spPr>
            <a:xfrm>
              <a:off x="21255127" y="8568285"/>
              <a:ext cx="605893" cy="605892"/>
            </a:xfrm>
            <a:custGeom>
              <a:avLst/>
              <a:gdLst>
                <a:gd name="connsiteX0" fmla="*/ 302947 w 605893"/>
                <a:gd name="connsiteY0" fmla="*/ 0 h 605892"/>
                <a:gd name="connsiteX1" fmla="*/ 605893 w 605893"/>
                <a:gd name="connsiteY1" fmla="*/ 302946 h 605892"/>
                <a:gd name="connsiteX2" fmla="*/ 302947 w 605893"/>
                <a:gd name="connsiteY2" fmla="*/ 605893 h 605892"/>
                <a:gd name="connsiteX3" fmla="*/ 0 w 605893"/>
                <a:gd name="connsiteY3" fmla="*/ 302946 h 605892"/>
                <a:gd name="connsiteX4" fmla="*/ 302947 w 605893"/>
                <a:gd name="connsiteY4" fmla="*/ 0 h 6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3" h="605892">
                  <a:moveTo>
                    <a:pt x="302947" y="0"/>
                  </a:moveTo>
                  <a:cubicBezTo>
                    <a:pt x="470235" y="0"/>
                    <a:pt x="605893" y="135658"/>
                    <a:pt x="605893" y="302946"/>
                  </a:cubicBezTo>
                  <a:cubicBezTo>
                    <a:pt x="605893" y="470234"/>
                    <a:pt x="470235" y="605893"/>
                    <a:pt x="302947" y="605893"/>
                  </a:cubicBezTo>
                  <a:cubicBezTo>
                    <a:pt x="135659" y="605893"/>
                    <a:pt x="0" y="470234"/>
                    <a:pt x="0" y="302946"/>
                  </a:cubicBezTo>
                  <a:cubicBezTo>
                    <a:pt x="0" y="135658"/>
                    <a:pt x="135659" y="0"/>
                    <a:pt x="302947" y="0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978763-3945-424A-835E-23A1D728BA26}"/>
                </a:ext>
              </a:extLst>
            </p:cNvPr>
            <p:cNvSpPr/>
            <p:nvPr/>
          </p:nvSpPr>
          <p:spPr>
            <a:xfrm>
              <a:off x="21461863" y="8696978"/>
              <a:ext cx="206462" cy="288292"/>
            </a:xfrm>
            <a:custGeom>
              <a:avLst/>
              <a:gdLst>
                <a:gd name="connsiteX0" fmla="*/ 176429 w 206462"/>
                <a:gd name="connsiteY0" fmla="*/ 194129 h 288292"/>
                <a:gd name="connsiteX1" fmla="*/ 206463 w 206462"/>
                <a:gd name="connsiteY1" fmla="*/ 194129 h 288292"/>
                <a:gd name="connsiteX2" fmla="*/ 206463 w 206462"/>
                <a:gd name="connsiteY2" fmla="*/ 238382 h 288292"/>
                <a:gd name="connsiteX3" fmla="*/ 176429 w 206462"/>
                <a:gd name="connsiteY3" fmla="*/ 238382 h 288292"/>
                <a:gd name="connsiteX4" fmla="*/ 176429 w 206462"/>
                <a:gd name="connsiteY4" fmla="*/ 288292 h 288292"/>
                <a:gd name="connsiteX5" fmla="*/ 124632 w 206462"/>
                <a:gd name="connsiteY5" fmla="*/ 288292 h 288292"/>
                <a:gd name="connsiteX6" fmla="*/ 124632 w 206462"/>
                <a:gd name="connsiteY6" fmla="*/ 238382 h 288292"/>
                <a:gd name="connsiteX7" fmla="*/ 0 w 206462"/>
                <a:gd name="connsiteY7" fmla="*/ 238382 h 288292"/>
                <a:gd name="connsiteX8" fmla="*/ 0 w 206462"/>
                <a:gd name="connsiteY8" fmla="*/ 213571 h 288292"/>
                <a:gd name="connsiteX9" fmla="*/ 126083 w 206462"/>
                <a:gd name="connsiteY9" fmla="*/ 0 h 288292"/>
                <a:gd name="connsiteX10" fmla="*/ 176429 w 206462"/>
                <a:gd name="connsiteY10" fmla="*/ 0 h 288292"/>
                <a:gd name="connsiteX11" fmla="*/ 176429 w 206462"/>
                <a:gd name="connsiteY11" fmla="*/ 194129 h 288292"/>
                <a:gd name="connsiteX12" fmla="*/ 124632 w 206462"/>
                <a:gd name="connsiteY12" fmla="*/ 194129 h 288292"/>
                <a:gd name="connsiteX13" fmla="*/ 124632 w 206462"/>
                <a:gd name="connsiteY13" fmla="*/ 81540 h 288292"/>
                <a:gd name="connsiteX14" fmla="*/ 64275 w 206462"/>
                <a:gd name="connsiteY14" fmla="*/ 194129 h 288292"/>
                <a:gd name="connsiteX15" fmla="*/ 124632 w 206462"/>
                <a:gd name="connsiteY15" fmla="*/ 194129 h 28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462" h="288292">
                  <a:moveTo>
                    <a:pt x="176429" y="194129"/>
                  </a:moveTo>
                  <a:lnTo>
                    <a:pt x="206463" y="194129"/>
                  </a:lnTo>
                  <a:lnTo>
                    <a:pt x="206463" y="238382"/>
                  </a:lnTo>
                  <a:lnTo>
                    <a:pt x="176429" y="238382"/>
                  </a:lnTo>
                  <a:lnTo>
                    <a:pt x="176429" y="288292"/>
                  </a:lnTo>
                  <a:lnTo>
                    <a:pt x="124632" y="288292"/>
                  </a:lnTo>
                  <a:lnTo>
                    <a:pt x="124632" y="238382"/>
                  </a:lnTo>
                  <a:lnTo>
                    <a:pt x="0" y="238382"/>
                  </a:lnTo>
                  <a:lnTo>
                    <a:pt x="0" y="213571"/>
                  </a:lnTo>
                  <a:lnTo>
                    <a:pt x="126083" y="0"/>
                  </a:lnTo>
                  <a:lnTo>
                    <a:pt x="176429" y="0"/>
                  </a:lnTo>
                  <a:lnTo>
                    <a:pt x="176429" y="194129"/>
                  </a:lnTo>
                  <a:close/>
                  <a:moveTo>
                    <a:pt x="124632" y="194129"/>
                  </a:moveTo>
                  <a:lnTo>
                    <a:pt x="124632" y="81540"/>
                  </a:lnTo>
                  <a:lnTo>
                    <a:pt x="64275" y="194129"/>
                  </a:lnTo>
                  <a:lnTo>
                    <a:pt x="124632" y="194129"/>
                  </a:ln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57342083-2F32-4253-ABFF-33CD824FB82E}"/>
              </a:ext>
            </a:extLst>
          </p:cNvPr>
          <p:cNvSpPr txBox="1"/>
          <p:nvPr/>
        </p:nvSpPr>
        <p:spPr>
          <a:xfrm>
            <a:off x="17839270" y="5004137"/>
            <a:ext cx="306445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Negligible killing of normal human cell lines, supporting safety</a:t>
            </a:r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0E557B75-4683-475C-826D-7C930214F8D9}"/>
              </a:ext>
            </a:extLst>
          </p:cNvPr>
          <p:cNvSpPr/>
          <p:nvPr/>
        </p:nvSpPr>
        <p:spPr>
          <a:xfrm>
            <a:off x="16200577" y="6969005"/>
            <a:ext cx="5742432" cy="1631816"/>
          </a:xfrm>
          <a:custGeom>
            <a:avLst/>
            <a:gdLst>
              <a:gd name="connsiteX0" fmla="*/ 0 w 2886116"/>
              <a:gd name="connsiteY0" fmla="*/ 501719 h 1003437"/>
              <a:gd name="connsiteX1" fmla="*/ 501719 w 2886116"/>
              <a:gd name="connsiteY1" fmla="*/ 1003438 h 1003437"/>
              <a:gd name="connsiteX2" fmla="*/ 2384398 w 2886116"/>
              <a:gd name="connsiteY2" fmla="*/ 1003438 h 1003437"/>
              <a:gd name="connsiteX3" fmla="*/ 2886116 w 2886116"/>
              <a:gd name="connsiteY3" fmla="*/ 501719 h 1003437"/>
              <a:gd name="connsiteX4" fmla="*/ 2886116 w 2886116"/>
              <a:gd name="connsiteY4" fmla="*/ 501719 h 1003437"/>
              <a:gd name="connsiteX5" fmla="*/ 2384398 w 2886116"/>
              <a:gd name="connsiteY5" fmla="*/ 0 h 1003437"/>
              <a:gd name="connsiteX6" fmla="*/ 501719 w 2886116"/>
              <a:gd name="connsiteY6" fmla="*/ 0 h 1003437"/>
              <a:gd name="connsiteX7" fmla="*/ 0 w 2886116"/>
              <a:gd name="connsiteY7" fmla="*/ 501719 h 1003437"/>
              <a:gd name="connsiteX8" fmla="*/ 0 w 2886116"/>
              <a:gd name="connsiteY8" fmla="*/ 501719 h 10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16" h="1003437">
                <a:moveTo>
                  <a:pt x="0" y="501719"/>
                </a:moveTo>
                <a:cubicBezTo>
                  <a:pt x="0" y="778840"/>
                  <a:pt x="224599" y="1003438"/>
                  <a:pt x="501719" y="1003438"/>
                </a:cubicBezTo>
                <a:lnTo>
                  <a:pt x="2384398" y="1003438"/>
                </a:lnTo>
                <a:cubicBezTo>
                  <a:pt x="2661518" y="1003438"/>
                  <a:pt x="2886116" y="778840"/>
                  <a:pt x="2886116" y="501719"/>
                </a:cubicBezTo>
                <a:lnTo>
                  <a:pt x="2886116" y="501719"/>
                </a:lnTo>
                <a:cubicBezTo>
                  <a:pt x="2886116" y="224598"/>
                  <a:pt x="2661518" y="0"/>
                  <a:pt x="2384398" y="0"/>
                </a:cubicBezTo>
                <a:lnTo>
                  <a:pt x="501719" y="0"/>
                </a:lnTo>
                <a:cubicBezTo>
                  <a:pt x="224599" y="0"/>
                  <a:pt x="0" y="224598"/>
                  <a:pt x="0" y="501719"/>
                </a:cubicBezTo>
                <a:lnTo>
                  <a:pt x="0" y="501719"/>
                </a:lnTo>
                <a:close/>
              </a:path>
            </a:pathLst>
          </a:custGeom>
          <a:solidFill>
            <a:schemeClr val="bg1"/>
          </a:solidFill>
          <a:ln w="14497" cap="flat">
            <a:solidFill>
              <a:srgbClr val="0072CE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387" name="Graphic 87">
            <a:extLst>
              <a:ext uri="{FF2B5EF4-FFF2-40B4-BE49-F238E27FC236}">
                <a16:creationId xmlns:a16="http://schemas.microsoft.com/office/drawing/2014/main" id="{79BB6B45-5FE8-42AE-B278-E610B2F4D00F}"/>
              </a:ext>
            </a:extLst>
          </p:cNvPr>
          <p:cNvGrpSpPr/>
          <p:nvPr/>
        </p:nvGrpSpPr>
        <p:grpSpPr>
          <a:xfrm>
            <a:off x="16364327" y="7101188"/>
            <a:ext cx="1390030" cy="1415688"/>
            <a:chOff x="21146580" y="9868744"/>
            <a:chExt cx="854757" cy="870535"/>
          </a:xfrm>
        </p:grpSpPr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419AFA38-CEA5-4E76-8ADC-A701625EE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55177" y="9868744"/>
              <a:ext cx="846160" cy="870535"/>
            </a:xfrm>
            <a:custGeom>
              <a:avLst/>
              <a:gdLst>
                <a:gd name="connsiteX0" fmla="*/ 460 w 846160"/>
                <a:gd name="connsiteY0" fmla="*/ 9 h 870535"/>
                <a:gd name="connsiteX1" fmla="*/ 846621 w 846160"/>
                <a:gd name="connsiteY1" fmla="*/ 9 h 870535"/>
                <a:gd name="connsiteX2" fmla="*/ 846621 w 846160"/>
                <a:gd name="connsiteY2" fmla="*/ 870544 h 870535"/>
                <a:gd name="connsiteX3" fmla="*/ 460 w 846160"/>
                <a:gd name="connsiteY3" fmla="*/ 870544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60" y="9"/>
                  </a:moveTo>
                  <a:lnTo>
                    <a:pt x="846621" y="9"/>
                  </a:lnTo>
                  <a:lnTo>
                    <a:pt x="846621" y="870544"/>
                  </a:lnTo>
                  <a:lnTo>
                    <a:pt x="460" y="870544"/>
                  </a:lnTo>
                  <a:close/>
                </a:path>
              </a:pathLst>
            </a:custGeom>
          </p:spPr>
        </p:pic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1423F79-0FB6-4C98-BF47-CB062C07EC92}"/>
                </a:ext>
              </a:extLst>
            </p:cNvPr>
            <p:cNvSpPr/>
            <p:nvPr/>
          </p:nvSpPr>
          <p:spPr>
            <a:xfrm>
              <a:off x="21146580" y="9874806"/>
              <a:ext cx="822947" cy="822946"/>
            </a:xfrm>
            <a:custGeom>
              <a:avLst/>
              <a:gdLst>
                <a:gd name="connsiteX0" fmla="*/ 411473 w 822947"/>
                <a:gd name="connsiteY0" fmla="*/ 0 h 822946"/>
                <a:gd name="connsiteX1" fmla="*/ 822947 w 822947"/>
                <a:gd name="connsiteY1" fmla="*/ 411473 h 822946"/>
                <a:gd name="connsiteX2" fmla="*/ 411473 w 822947"/>
                <a:gd name="connsiteY2" fmla="*/ 822947 h 822946"/>
                <a:gd name="connsiteX3" fmla="*/ 0 w 822947"/>
                <a:gd name="connsiteY3" fmla="*/ 411473 h 822946"/>
                <a:gd name="connsiteX4" fmla="*/ 411473 w 822947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7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7"/>
                    <a:pt x="411473" y="822947"/>
                  </a:cubicBezTo>
                  <a:cubicBezTo>
                    <a:pt x="184264" y="822947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390" name="Picture 389">
              <a:extLst>
                <a:ext uri="{FF2B5EF4-FFF2-40B4-BE49-F238E27FC236}">
                  <a16:creationId xmlns:a16="http://schemas.microsoft.com/office/drawing/2014/main" id="{A6129633-8F23-49E9-BEE8-A1617F18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77050" y="9983654"/>
              <a:ext cx="616339" cy="633750"/>
            </a:xfrm>
            <a:custGeom>
              <a:avLst/>
              <a:gdLst>
                <a:gd name="connsiteX0" fmla="*/ 494 w 616339"/>
                <a:gd name="connsiteY0" fmla="*/ 42 h 633750"/>
                <a:gd name="connsiteX1" fmla="*/ 616833 w 616339"/>
                <a:gd name="connsiteY1" fmla="*/ 42 h 633750"/>
                <a:gd name="connsiteX2" fmla="*/ 616833 w 616339"/>
                <a:gd name="connsiteY2" fmla="*/ 633793 h 633750"/>
                <a:gd name="connsiteX3" fmla="*/ 494 w 616339"/>
                <a:gd name="connsiteY3" fmla="*/ 633793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494" y="42"/>
                  </a:moveTo>
                  <a:lnTo>
                    <a:pt x="616833" y="42"/>
                  </a:lnTo>
                  <a:lnTo>
                    <a:pt x="616833" y="633793"/>
                  </a:lnTo>
                  <a:lnTo>
                    <a:pt x="494" y="633793"/>
                  </a:lnTo>
                  <a:close/>
                </a:path>
              </a:pathLst>
            </a:custGeom>
          </p:spPr>
        </p:pic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59EF71B-A47C-4E11-A2E3-C7E2854FABC9}"/>
                </a:ext>
              </a:extLst>
            </p:cNvPr>
            <p:cNvSpPr/>
            <p:nvPr/>
          </p:nvSpPr>
          <p:spPr>
            <a:xfrm>
              <a:off x="21255104" y="9983339"/>
              <a:ext cx="605892" cy="605892"/>
            </a:xfrm>
            <a:custGeom>
              <a:avLst/>
              <a:gdLst>
                <a:gd name="connsiteX0" fmla="*/ 605893 w 605892"/>
                <a:gd name="connsiteY0" fmla="*/ 302947 h 605892"/>
                <a:gd name="connsiteX1" fmla="*/ 302946 w 605892"/>
                <a:gd name="connsiteY1" fmla="*/ 605893 h 605892"/>
                <a:gd name="connsiteX2" fmla="*/ 0 w 605892"/>
                <a:gd name="connsiteY2" fmla="*/ 302947 h 605892"/>
                <a:gd name="connsiteX3" fmla="*/ 302946 w 605892"/>
                <a:gd name="connsiteY3" fmla="*/ 0 h 605892"/>
                <a:gd name="connsiteX4" fmla="*/ 605893 w 605892"/>
                <a:gd name="connsiteY4" fmla="*/ 302947 h 6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2" h="605892">
                  <a:moveTo>
                    <a:pt x="605893" y="302947"/>
                  </a:moveTo>
                  <a:cubicBezTo>
                    <a:pt x="605893" y="470259"/>
                    <a:pt x="470259" y="605893"/>
                    <a:pt x="302946" y="605893"/>
                  </a:cubicBezTo>
                  <a:cubicBezTo>
                    <a:pt x="135634" y="605893"/>
                    <a:pt x="0" y="470259"/>
                    <a:pt x="0" y="302947"/>
                  </a:cubicBezTo>
                  <a:cubicBezTo>
                    <a:pt x="0" y="135634"/>
                    <a:pt x="135633" y="0"/>
                    <a:pt x="302946" y="0"/>
                  </a:cubicBezTo>
                  <a:cubicBezTo>
                    <a:pt x="470258" y="0"/>
                    <a:pt x="605893" y="135634"/>
                    <a:pt x="605893" y="302947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90DA5FB-4F08-4683-B5A5-992F42F65F53}"/>
                </a:ext>
              </a:extLst>
            </p:cNvPr>
            <p:cNvSpPr/>
            <p:nvPr/>
          </p:nvSpPr>
          <p:spPr>
            <a:xfrm>
              <a:off x="21473035" y="10117402"/>
              <a:ext cx="186729" cy="290323"/>
            </a:xfrm>
            <a:custGeom>
              <a:avLst/>
              <a:gdLst>
                <a:gd name="connsiteX0" fmla="*/ 175123 w 186729"/>
                <a:gd name="connsiteY0" fmla="*/ 48025 h 290323"/>
                <a:gd name="connsiteX1" fmla="*/ 90826 w 186729"/>
                <a:gd name="connsiteY1" fmla="*/ 48025 h 290323"/>
                <a:gd name="connsiteX2" fmla="*/ 81395 w 186729"/>
                <a:gd name="connsiteY2" fmla="*/ 90391 h 290323"/>
                <a:gd name="connsiteX3" fmla="*/ 95614 w 186729"/>
                <a:gd name="connsiteY3" fmla="*/ 90391 h 290323"/>
                <a:gd name="connsiteX4" fmla="*/ 162791 w 186729"/>
                <a:gd name="connsiteY4" fmla="*/ 118103 h 290323"/>
                <a:gd name="connsiteX5" fmla="*/ 186730 w 186729"/>
                <a:gd name="connsiteY5" fmla="*/ 188616 h 290323"/>
                <a:gd name="connsiteX6" fmla="*/ 158437 w 186729"/>
                <a:gd name="connsiteY6" fmla="*/ 262321 h 290323"/>
                <a:gd name="connsiteX7" fmla="*/ 84007 w 186729"/>
                <a:gd name="connsiteY7" fmla="*/ 290324 h 290323"/>
                <a:gd name="connsiteX8" fmla="*/ 0 w 186729"/>
                <a:gd name="connsiteY8" fmla="*/ 252746 h 290323"/>
                <a:gd name="connsiteX9" fmla="*/ 16540 w 186729"/>
                <a:gd name="connsiteY9" fmla="*/ 205447 h 290323"/>
                <a:gd name="connsiteX10" fmla="*/ 80524 w 186729"/>
                <a:gd name="connsiteY10" fmla="*/ 242299 h 290323"/>
                <a:gd name="connsiteX11" fmla="*/ 117812 w 186729"/>
                <a:gd name="connsiteY11" fmla="*/ 225469 h 290323"/>
                <a:gd name="connsiteX12" fmla="*/ 131306 w 186729"/>
                <a:gd name="connsiteY12" fmla="*/ 186440 h 290323"/>
                <a:gd name="connsiteX13" fmla="*/ 115491 w 186729"/>
                <a:gd name="connsiteY13" fmla="*/ 146395 h 290323"/>
                <a:gd name="connsiteX14" fmla="*/ 75881 w 186729"/>
                <a:gd name="connsiteY14" fmla="*/ 130145 h 290323"/>
                <a:gd name="connsiteX15" fmla="*/ 30324 w 186729"/>
                <a:gd name="connsiteY15" fmla="*/ 148571 h 290323"/>
                <a:gd name="connsiteX16" fmla="*/ 21618 w 186729"/>
                <a:gd name="connsiteY16" fmla="*/ 148571 h 290323"/>
                <a:gd name="connsiteX17" fmla="*/ 51942 w 186729"/>
                <a:gd name="connsiteY17" fmla="*/ 0 h 290323"/>
                <a:gd name="connsiteX18" fmla="*/ 175123 w 186729"/>
                <a:gd name="connsiteY18" fmla="*/ 0 h 290323"/>
                <a:gd name="connsiteX19" fmla="*/ 175123 w 186729"/>
                <a:gd name="connsiteY19" fmla="*/ 48025 h 2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729" h="290323">
                  <a:moveTo>
                    <a:pt x="175123" y="48025"/>
                  </a:moveTo>
                  <a:lnTo>
                    <a:pt x="90826" y="48025"/>
                  </a:lnTo>
                  <a:lnTo>
                    <a:pt x="81395" y="90391"/>
                  </a:lnTo>
                  <a:lnTo>
                    <a:pt x="95614" y="90391"/>
                  </a:lnTo>
                  <a:cubicBezTo>
                    <a:pt x="123326" y="88940"/>
                    <a:pt x="145670" y="98080"/>
                    <a:pt x="162791" y="118103"/>
                  </a:cubicBezTo>
                  <a:cubicBezTo>
                    <a:pt x="178750" y="136819"/>
                    <a:pt x="186730" y="160324"/>
                    <a:pt x="186730" y="188616"/>
                  </a:cubicBezTo>
                  <a:cubicBezTo>
                    <a:pt x="186730" y="219085"/>
                    <a:pt x="177300" y="243750"/>
                    <a:pt x="158437" y="262321"/>
                  </a:cubicBezTo>
                  <a:cubicBezTo>
                    <a:pt x="139576" y="281038"/>
                    <a:pt x="114766" y="290324"/>
                    <a:pt x="84007" y="290324"/>
                  </a:cubicBezTo>
                  <a:cubicBezTo>
                    <a:pt x="49911" y="290324"/>
                    <a:pt x="21909" y="277846"/>
                    <a:pt x="0" y="252746"/>
                  </a:cubicBezTo>
                  <a:lnTo>
                    <a:pt x="16540" y="205447"/>
                  </a:lnTo>
                  <a:cubicBezTo>
                    <a:pt x="33661" y="229966"/>
                    <a:pt x="54989" y="242299"/>
                    <a:pt x="80524" y="242299"/>
                  </a:cubicBezTo>
                  <a:cubicBezTo>
                    <a:pt x="95904" y="242299"/>
                    <a:pt x="108237" y="236641"/>
                    <a:pt x="117812" y="225469"/>
                  </a:cubicBezTo>
                  <a:cubicBezTo>
                    <a:pt x="126808" y="215022"/>
                    <a:pt x="131306" y="201964"/>
                    <a:pt x="131306" y="186440"/>
                  </a:cubicBezTo>
                  <a:cubicBezTo>
                    <a:pt x="131306" y="170625"/>
                    <a:pt x="126083" y="157422"/>
                    <a:pt x="115491" y="146395"/>
                  </a:cubicBezTo>
                  <a:cubicBezTo>
                    <a:pt x="104899" y="135513"/>
                    <a:pt x="91697" y="130145"/>
                    <a:pt x="75881" y="130145"/>
                  </a:cubicBezTo>
                  <a:cubicBezTo>
                    <a:pt x="58617" y="130145"/>
                    <a:pt x="43382" y="136239"/>
                    <a:pt x="30324" y="148571"/>
                  </a:cubicBezTo>
                  <a:lnTo>
                    <a:pt x="21618" y="148571"/>
                  </a:lnTo>
                  <a:lnTo>
                    <a:pt x="51942" y="0"/>
                  </a:lnTo>
                  <a:lnTo>
                    <a:pt x="175123" y="0"/>
                  </a:lnTo>
                  <a:lnTo>
                    <a:pt x="175123" y="48025"/>
                  </a:ln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393" name="TextBox 392">
            <a:extLst>
              <a:ext uri="{FF2B5EF4-FFF2-40B4-BE49-F238E27FC236}">
                <a16:creationId xmlns:a16="http://schemas.microsoft.com/office/drawing/2014/main" id="{52AAC957-AFD3-4F4B-9916-5A8380895E28}"/>
              </a:ext>
            </a:extLst>
          </p:cNvPr>
          <p:cNvSpPr txBox="1"/>
          <p:nvPr/>
        </p:nvSpPr>
        <p:spPr>
          <a:xfrm>
            <a:off x="17839271" y="7259375"/>
            <a:ext cx="349831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adverse effects with either systemic or regional administration in mice</a:t>
            </a: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527022CA-AFFE-479E-BAF8-B8EC594B79AE}"/>
              </a:ext>
            </a:extLst>
          </p:cNvPr>
          <p:cNvSpPr/>
          <p:nvPr/>
        </p:nvSpPr>
        <p:spPr>
          <a:xfrm>
            <a:off x="16200576" y="9282477"/>
            <a:ext cx="5742432" cy="1631816"/>
          </a:xfrm>
          <a:custGeom>
            <a:avLst/>
            <a:gdLst>
              <a:gd name="connsiteX0" fmla="*/ 0 w 2886116"/>
              <a:gd name="connsiteY0" fmla="*/ 501719 h 1003437"/>
              <a:gd name="connsiteX1" fmla="*/ 501719 w 2886116"/>
              <a:gd name="connsiteY1" fmla="*/ 1003437 h 1003437"/>
              <a:gd name="connsiteX2" fmla="*/ 2384398 w 2886116"/>
              <a:gd name="connsiteY2" fmla="*/ 1003437 h 1003437"/>
              <a:gd name="connsiteX3" fmla="*/ 2886116 w 2886116"/>
              <a:gd name="connsiteY3" fmla="*/ 501719 h 1003437"/>
              <a:gd name="connsiteX4" fmla="*/ 2886116 w 2886116"/>
              <a:gd name="connsiteY4" fmla="*/ 501719 h 1003437"/>
              <a:gd name="connsiteX5" fmla="*/ 2384398 w 2886116"/>
              <a:gd name="connsiteY5" fmla="*/ 0 h 1003437"/>
              <a:gd name="connsiteX6" fmla="*/ 501719 w 2886116"/>
              <a:gd name="connsiteY6" fmla="*/ 0 h 1003437"/>
              <a:gd name="connsiteX7" fmla="*/ 0 w 2886116"/>
              <a:gd name="connsiteY7" fmla="*/ 501719 h 1003437"/>
              <a:gd name="connsiteX8" fmla="*/ 0 w 2886116"/>
              <a:gd name="connsiteY8" fmla="*/ 501719 h 10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16" h="1003437">
                <a:moveTo>
                  <a:pt x="0" y="501719"/>
                </a:moveTo>
                <a:cubicBezTo>
                  <a:pt x="0" y="778839"/>
                  <a:pt x="224599" y="1003437"/>
                  <a:pt x="501719" y="1003437"/>
                </a:cubicBezTo>
                <a:lnTo>
                  <a:pt x="2384398" y="1003437"/>
                </a:lnTo>
                <a:cubicBezTo>
                  <a:pt x="2661518" y="1003437"/>
                  <a:pt x="2886116" y="778839"/>
                  <a:pt x="2886116" y="501719"/>
                </a:cubicBezTo>
                <a:lnTo>
                  <a:pt x="2886116" y="501719"/>
                </a:lnTo>
                <a:cubicBezTo>
                  <a:pt x="2886116" y="224598"/>
                  <a:pt x="2661518" y="0"/>
                  <a:pt x="2384398" y="0"/>
                </a:cubicBezTo>
                <a:lnTo>
                  <a:pt x="501719" y="0"/>
                </a:lnTo>
                <a:cubicBezTo>
                  <a:pt x="224599" y="0"/>
                  <a:pt x="0" y="224743"/>
                  <a:pt x="0" y="501719"/>
                </a:cubicBezTo>
                <a:lnTo>
                  <a:pt x="0" y="501719"/>
                </a:lnTo>
                <a:close/>
              </a:path>
            </a:pathLst>
          </a:custGeom>
          <a:solidFill>
            <a:schemeClr val="bg1"/>
          </a:solidFill>
          <a:ln w="14497" cap="flat">
            <a:solidFill>
              <a:srgbClr val="0072CE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395" name="Graphic 87">
            <a:extLst>
              <a:ext uri="{FF2B5EF4-FFF2-40B4-BE49-F238E27FC236}">
                <a16:creationId xmlns:a16="http://schemas.microsoft.com/office/drawing/2014/main" id="{A317AA75-4FE3-45D0-BACC-6AE100DAA68D}"/>
              </a:ext>
            </a:extLst>
          </p:cNvPr>
          <p:cNvGrpSpPr/>
          <p:nvPr/>
        </p:nvGrpSpPr>
        <p:grpSpPr>
          <a:xfrm>
            <a:off x="16364329" y="9439907"/>
            <a:ext cx="1390029" cy="1415688"/>
            <a:chOff x="21146596" y="11306868"/>
            <a:chExt cx="854757" cy="870535"/>
          </a:xfrm>
        </p:grpSpPr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B0D063FD-3807-4818-A8CC-DDAC71E1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55193" y="11306868"/>
              <a:ext cx="846160" cy="870535"/>
            </a:xfrm>
            <a:custGeom>
              <a:avLst/>
              <a:gdLst>
                <a:gd name="connsiteX0" fmla="*/ 460 w 846160"/>
                <a:gd name="connsiteY0" fmla="*/ 108 h 870535"/>
                <a:gd name="connsiteX1" fmla="*/ 846621 w 846160"/>
                <a:gd name="connsiteY1" fmla="*/ 108 h 870535"/>
                <a:gd name="connsiteX2" fmla="*/ 846621 w 846160"/>
                <a:gd name="connsiteY2" fmla="*/ 870644 h 870535"/>
                <a:gd name="connsiteX3" fmla="*/ 460 w 846160"/>
                <a:gd name="connsiteY3" fmla="*/ 870644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60" y="108"/>
                  </a:moveTo>
                  <a:lnTo>
                    <a:pt x="846621" y="108"/>
                  </a:lnTo>
                  <a:lnTo>
                    <a:pt x="846621" y="870644"/>
                  </a:lnTo>
                  <a:lnTo>
                    <a:pt x="460" y="870644"/>
                  </a:lnTo>
                  <a:close/>
                </a:path>
              </a:pathLst>
            </a:custGeom>
          </p:spPr>
        </p:pic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FA3EB44-7E5B-4712-8104-B313AFFE96D5}"/>
                </a:ext>
              </a:extLst>
            </p:cNvPr>
            <p:cNvSpPr/>
            <p:nvPr/>
          </p:nvSpPr>
          <p:spPr>
            <a:xfrm>
              <a:off x="21146596" y="11311631"/>
              <a:ext cx="822947" cy="822946"/>
            </a:xfrm>
            <a:custGeom>
              <a:avLst/>
              <a:gdLst>
                <a:gd name="connsiteX0" fmla="*/ 411473 w 822947"/>
                <a:gd name="connsiteY0" fmla="*/ 0 h 822946"/>
                <a:gd name="connsiteX1" fmla="*/ 822947 w 822947"/>
                <a:gd name="connsiteY1" fmla="*/ 411473 h 822946"/>
                <a:gd name="connsiteX2" fmla="*/ 411473 w 822947"/>
                <a:gd name="connsiteY2" fmla="*/ 822946 h 822946"/>
                <a:gd name="connsiteX3" fmla="*/ 0 w 822947"/>
                <a:gd name="connsiteY3" fmla="*/ 411473 h 822946"/>
                <a:gd name="connsiteX4" fmla="*/ 411473 w 822947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7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6"/>
                    <a:pt x="411473" y="822946"/>
                  </a:cubicBezTo>
                  <a:cubicBezTo>
                    <a:pt x="184264" y="822946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398" name="Picture 397">
              <a:extLst>
                <a:ext uri="{FF2B5EF4-FFF2-40B4-BE49-F238E27FC236}">
                  <a16:creationId xmlns:a16="http://schemas.microsoft.com/office/drawing/2014/main" id="{52CFE555-AEDB-4547-B9F9-D5B4424CA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77078" y="11418304"/>
              <a:ext cx="616340" cy="633750"/>
            </a:xfrm>
            <a:custGeom>
              <a:avLst/>
              <a:gdLst>
                <a:gd name="connsiteX0" fmla="*/ 494 w 616339"/>
                <a:gd name="connsiteY0" fmla="*/ 141 h 633750"/>
                <a:gd name="connsiteX1" fmla="*/ 616833 w 616339"/>
                <a:gd name="connsiteY1" fmla="*/ 141 h 633750"/>
                <a:gd name="connsiteX2" fmla="*/ 616833 w 616339"/>
                <a:gd name="connsiteY2" fmla="*/ 633891 h 633750"/>
                <a:gd name="connsiteX3" fmla="*/ 494 w 616339"/>
                <a:gd name="connsiteY3" fmla="*/ 633891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494" y="141"/>
                  </a:moveTo>
                  <a:lnTo>
                    <a:pt x="616833" y="141"/>
                  </a:lnTo>
                  <a:lnTo>
                    <a:pt x="616833" y="633891"/>
                  </a:lnTo>
                  <a:lnTo>
                    <a:pt x="494" y="633891"/>
                  </a:lnTo>
                  <a:close/>
                </a:path>
              </a:pathLst>
            </a:custGeom>
          </p:spPr>
        </p:pic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2BAB2FE-2F3D-4C42-B9B6-FBA201A05518}"/>
                </a:ext>
              </a:extLst>
            </p:cNvPr>
            <p:cNvSpPr/>
            <p:nvPr/>
          </p:nvSpPr>
          <p:spPr>
            <a:xfrm>
              <a:off x="21255135" y="11420158"/>
              <a:ext cx="605894" cy="605893"/>
            </a:xfrm>
            <a:custGeom>
              <a:avLst/>
              <a:gdLst>
                <a:gd name="connsiteX0" fmla="*/ 302947 w 605893"/>
                <a:gd name="connsiteY0" fmla="*/ 0 h 605893"/>
                <a:gd name="connsiteX1" fmla="*/ 605893 w 605893"/>
                <a:gd name="connsiteY1" fmla="*/ 302947 h 605893"/>
                <a:gd name="connsiteX2" fmla="*/ 302947 w 605893"/>
                <a:gd name="connsiteY2" fmla="*/ 605893 h 605893"/>
                <a:gd name="connsiteX3" fmla="*/ 0 w 605893"/>
                <a:gd name="connsiteY3" fmla="*/ 302947 h 605893"/>
                <a:gd name="connsiteX4" fmla="*/ 302947 w 605893"/>
                <a:gd name="connsiteY4" fmla="*/ 0 h 60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3" h="605893">
                  <a:moveTo>
                    <a:pt x="302947" y="0"/>
                  </a:moveTo>
                  <a:cubicBezTo>
                    <a:pt x="470235" y="0"/>
                    <a:pt x="605893" y="135659"/>
                    <a:pt x="605893" y="302947"/>
                  </a:cubicBezTo>
                  <a:cubicBezTo>
                    <a:pt x="605893" y="470234"/>
                    <a:pt x="470235" y="605893"/>
                    <a:pt x="302947" y="605893"/>
                  </a:cubicBezTo>
                  <a:cubicBezTo>
                    <a:pt x="135659" y="605893"/>
                    <a:pt x="0" y="470234"/>
                    <a:pt x="0" y="302947"/>
                  </a:cubicBezTo>
                  <a:cubicBezTo>
                    <a:pt x="0" y="135659"/>
                    <a:pt x="135659" y="0"/>
                    <a:pt x="302947" y="0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250963E-569C-4968-92E8-DB83EC5A650F}"/>
                </a:ext>
              </a:extLst>
            </p:cNvPr>
            <p:cNvSpPr/>
            <p:nvPr/>
          </p:nvSpPr>
          <p:spPr>
            <a:xfrm>
              <a:off x="21468683" y="11542614"/>
              <a:ext cx="198917" cy="302076"/>
            </a:xfrm>
            <a:custGeom>
              <a:avLst/>
              <a:gdLst>
                <a:gd name="connsiteX0" fmla="*/ 109687 w 198917"/>
                <a:gd name="connsiteY0" fmla="*/ 0 h 302076"/>
                <a:gd name="connsiteX1" fmla="*/ 150458 w 198917"/>
                <a:gd name="connsiteY1" fmla="*/ 29453 h 302076"/>
                <a:gd name="connsiteX2" fmla="*/ 91987 w 198917"/>
                <a:gd name="connsiteY2" fmla="*/ 111429 h 302076"/>
                <a:gd name="connsiteX3" fmla="*/ 92712 w 198917"/>
                <a:gd name="connsiteY3" fmla="*/ 112154 h 302076"/>
                <a:gd name="connsiteX4" fmla="*/ 114910 w 198917"/>
                <a:gd name="connsiteY4" fmla="*/ 108382 h 302076"/>
                <a:gd name="connsiteX5" fmla="*/ 176428 w 198917"/>
                <a:gd name="connsiteY5" fmla="*/ 136964 h 302076"/>
                <a:gd name="connsiteX6" fmla="*/ 198918 w 198917"/>
                <a:gd name="connsiteY6" fmla="*/ 202255 h 302076"/>
                <a:gd name="connsiteX7" fmla="*/ 171350 w 198917"/>
                <a:gd name="connsiteY7" fmla="*/ 274509 h 302076"/>
                <a:gd name="connsiteX8" fmla="*/ 99096 w 198917"/>
                <a:gd name="connsiteY8" fmla="*/ 302076 h 302076"/>
                <a:gd name="connsiteX9" fmla="*/ 28147 w 198917"/>
                <a:gd name="connsiteY9" fmla="*/ 275379 h 302076"/>
                <a:gd name="connsiteX10" fmla="*/ 0 w 198917"/>
                <a:gd name="connsiteY10" fmla="*/ 205882 h 302076"/>
                <a:gd name="connsiteX11" fmla="*/ 34531 w 198917"/>
                <a:gd name="connsiteY11" fmla="*/ 111283 h 302076"/>
                <a:gd name="connsiteX12" fmla="*/ 109687 w 198917"/>
                <a:gd name="connsiteY12" fmla="*/ 0 h 302076"/>
                <a:gd name="connsiteX13" fmla="*/ 98806 w 198917"/>
                <a:gd name="connsiteY13" fmla="*/ 257098 h 302076"/>
                <a:gd name="connsiteX14" fmla="*/ 131451 w 198917"/>
                <a:gd name="connsiteY14" fmla="*/ 240268 h 302076"/>
                <a:gd name="connsiteX15" fmla="*/ 143494 w 198917"/>
                <a:gd name="connsiteY15" fmla="*/ 204576 h 302076"/>
                <a:gd name="connsiteX16" fmla="*/ 131451 w 198917"/>
                <a:gd name="connsiteY16" fmla="*/ 168594 h 302076"/>
                <a:gd name="connsiteX17" fmla="*/ 98806 w 198917"/>
                <a:gd name="connsiteY17" fmla="*/ 151764 h 302076"/>
                <a:gd name="connsiteX18" fmla="*/ 66306 w 198917"/>
                <a:gd name="connsiteY18" fmla="*/ 168013 h 302076"/>
                <a:gd name="connsiteX19" fmla="*/ 53683 w 198917"/>
                <a:gd name="connsiteY19" fmla="*/ 204576 h 302076"/>
                <a:gd name="connsiteX20" fmla="*/ 65725 w 198917"/>
                <a:gd name="connsiteY20" fmla="*/ 240558 h 302076"/>
                <a:gd name="connsiteX21" fmla="*/ 98806 w 198917"/>
                <a:gd name="connsiteY21" fmla="*/ 257098 h 3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917" h="302076">
                  <a:moveTo>
                    <a:pt x="109687" y="0"/>
                  </a:moveTo>
                  <a:lnTo>
                    <a:pt x="150458" y="29453"/>
                  </a:lnTo>
                  <a:lnTo>
                    <a:pt x="91987" y="111429"/>
                  </a:lnTo>
                  <a:lnTo>
                    <a:pt x="92712" y="112154"/>
                  </a:lnTo>
                  <a:cubicBezTo>
                    <a:pt x="98661" y="109687"/>
                    <a:pt x="106060" y="108382"/>
                    <a:pt x="114910" y="108382"/>
                  </a:cubicBezTo>
                  <a:cubicBezTo>
                    <a:pt x="140156" y="108382"/>
                    <a:pt x="160614" y="117958"/>
                    <a:pt x="176428" y="136964"/>
                  </a:cubicBezTo>
                  <a:cubicBezTo>
                    <a:pt x="191373" y="154665"/>
                    <a:pt x="198918" y="176574"/>
                    <a:pt x="198918" y="202255"/>
                  </a:cubicBezTo>
                  <a:cubicBezTo>
                    <a:pt x="198918" y="231998"/>
                    <a:pt x="189777" y="256083"/>
                    <a:pt x="171350" y="274509"/>
                  </a:cubicBezTo>
                  <a:cubicBezTo>
                    <a:pt x="152924" y="292935"/>
                    <a:pt x="128839" y="302076"/>
                    <a:pt x="99096" y="302076"/>
                  </a:cubicBezTo>
                  <a:cubicBezTo>
                    <a:pt x="70513" y="302076"/>
                    <a:pt x="46864" y="293226"/>
                    <a:pt x="28147" y="275379"/>
                  </a:cubicBezTo>
                  <a:cubicBezTo>
                    <a:pt x="9431" y="257679"/>
                    <a:pt x="0" y="234464"/>
                    <a:pt x="0" y="205882"/>
                  </a:cubicBezTo>
                  <a:cubicBezTo>
                    <a:pt x="0" y="177154"/>
                    <a:pt x="11462" y="145525"/>
                    <a:pt x="34531" y="111283"/>
                  </a:cubicBezTo>
                  <a:lnTo>
                    <a:pt x="109687" y="0"/>
                  </a:lnTo>
                  <a:close/>
                  <a:moveTo>
                    <a:pt x="98806" y="257098"/>
                  </a:moveTo>
                  <a:cubicBezTo>
                    <a:pt x="112009" y="257098"/>
                    <a:pt x="122890" y="251440"/>
                    <a:pt x="131451" y="240268"/>
                  </a:cubicBezTo>
                  <a:cubicBezTo>
                    <a:pt x="139431" y="229967"/>
                    <a:pt x="143494" y="218069"/>
                    <a:pt x="143494" y="204576"/>
                  </a:cubicBezTo>
                  <a:cubicBezTo>
                    <a:pt x="143494" y="190792"/>
                    <a:pt x="139431" y="178750"/>
                    <a:pt x="131451" y="168594"/>
                  </a:cubicBezTo>
                  <a:cubicBezTo>
                    <a:pt x="122890" y="157277"/>
                    <a:pt x="112009" y="151764"/>
                    <a:pt x="98806" y="151764"/>
                  </a:cubicBezTo>
                  <a:cubicBezTo>
                    <a:pt x="85603" y="151764"/>
                    <a:pt x="74721" y="157277"/>
                    <a:pt x="66306" y="168013"/>
                  </a:cubicBezTo>
                  <a:cubicBezTo>
                    <a:pt x="57890" y="178895"/>
                    <a:pt x="53683" y="191083"/>
                    <a:pt x="53683" y="204576"/>
                  </a:cubicBezTo>
                  <a:cubicBezTo>
                    <a:pt x="53683" y="218359"/>
                    <a:pt x="57745" y="230402"/>
                    <a:pt x="65725" y="240558"/>
                  </a:cubicBezTo>
                  <a:cubicBezTo>
                    <a:pt x="74286" y="251585"/>
                    <a:pt x="85167" y="257098"/>
                    <a:pt x="98806" y="257098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320D289A-05C9-453D-BFFC-34D0657D693F}"/>
              </a:ext>
            </a:extLst>
          </p:cNvPr>
          <p:cNvSpPr txBox="1"/>
          <p:nvPr/>
        </p:nvSpPr>
        <p:spPr>
          <a:xfrm>
            <a:off x="17839272" y="9613459"/>
            <a:ext cx="349831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off-target recognition of normal human/murine cells in preclinical models</a:t>
            </a:r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A5CB73BC-D6F4-4FE3-814C-CF8F5DFBE23E}"/>
              </a:ext>
            </a:extLst>
          </p:cNvPr>
          <p:cNvSpPr/>
          <p:nvPr/>
        </p:nvSpPr>
        <p:spPr>
          <a:xfrm>
            <a:off x="2287587" y="4655299"/>
            <a:ext cx="5740217" cy="1711442"/>
          </a:xfrm>
          <a:custGeom>
            <a:avLst/>
            <a:gdLst>
              <a:gd name="connsiteX0" fmla="*/ 2886117 w 2886116"/>
              <a:gd name="connsiteY0" fmla="*/ 501719 h 1003437"/>
              <a:gd name="connsiteX1" fmla="*/ 2384398 w 2886116"/>
              <a:gd name="connsiteY1" fmla="*/ 1003438 h 1003437"/>
              <a:gd name="connsiteX2" fmla="*/ 501719 w 2886116"/>
              <a:gd name="connsiteY2" fmla="*/ 1003438 h 1003437"/>
              <a:gd name="connsiteX3" fmla="*/ 0 w 2886116"/>
              <a:gd name="connsiteY3" fmla="*/ 501719 h 1003437"/>
              <a:gd name="connsiteX4" fmla="*/ 0 w 2886116"/>
              <a:gd name="connsiteY4" fmla="*/ 501719 h 1003437"/>
              <a:gd name="connsiteX5" fmla="*/ 501719 w 2886116"/>
              <a:gd name="connsiteY5" fmla="*/ 0 h 1003437"/>
              <a:gd name="connsiteX6" fmla="*/ 2384398 w 2886116"/>
              <a:gd name="connsiteY6" fmla="*/ 0 h 1003437"/>
              <a:gd name="connsiteX7" fmla="*/ 2886117 w 2886116"/>
              <a:gd name="connsiteY7" fmla="*/ 501719 h 1003437"/>
              <a:gd name="connsiteX8" fmla="*/ 2886117 w 2886116"/>
              <a:gd name="connsiteY8" fmla="*/ 501719 h 10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16" h="1003437">
                <a:moveTo>
                  <a:pt x="2886117" y="501719"/>
                </a:moveTo>
                <a:cubicBezTo>
                  <a:pt x="2886117" y="778839"/>
                  <a:pt x="2661518" y="1003438"/>
                  <a:pt x="2384398" y="1003438"/>
                </a:cubicBezTo>
                <a:lnTo>
                  <a:pt x="501719" y="1003438"/>
                </a:lnTo>
                <a:cubicBezTo>
                  <a:pt x="224598" y="1003438"/>
                  <a:pt x="0" y="778839"/>
                  <a:pt x="0" y="501719"/>
                </a:cubicBezTo>
                <a:lnTo>
                  <a:pt x="0" y="501719"/>
                </a:lnTo>
                <a:cubicBezTo>
                  <a:pt x="0" y="224598"/>
                  <a:pt x="224598" y="0"/>
                  <a:pt x="501719" y="0"/>
                </a:cubicBezTo>
                <a:lnTo>
                  <a:pt x="2384398" y="0"/>
                </a:lnTo>
                <a:cubicBezTo>
                  <a:pt x="2661518" y="0"/>
                  <a:pt x="2886117" y="224598"/>
                  <a:pt x="2886117" y="501719"/>
                </a:cubicBezTo>
                <a:lnTo>
                  <a:pt x="2886117" y="501719"/>
                </a:lnTo>
                <a:close/>
              </a:path>
            </a:pathLst>
          </a:custGeom>
          <a:solidFill>
            <a:schemeClr val="bg1"/>
          </a:solidFill>
          <a:ln w="14497" cap="flat">
            <a:solidFill>
              <a:srgbClr val="1D4F91"/>
            </a:solidFill>
            <a:prstDash val="solid"/>
            <a:miter/>
          </a:ln>
        </p:spPr>
        <p:txBody>
          <a:bodyPr rtlCol="0" anchor="ctr"/>
          <a:lstStyle/>
          <a:p>
            <a:endParaRPr lang="en-US" sz="6000" dirty="0"/>
          </a:p>
        </p:txBody>
      </p:sp>
      <p:grpSp>
        <p:nvGrpSpPr>
          <p:cNvPr id="403" name="Graphic 87">
            <a:extLst>
              <a:ext uri="{FF2B5EF4-FFF2-40B4-BE49-F238E27FC236}">
                <a16:creationId xmlns:a16="http://schemas.microsoft.com/office/drawing/2014/main" id="{7DF645D4-82B6-4335-825D-079D82A6E1B2}"/>
              </a:ext>
            </a:extLst>
          </p:cNvPr>
          <p:cNvGrpSpPr/>
          <p:nvPr/>
        </p:nvGrpSpPr>
        <p:grpSpPr>
          <a:xfrm>
            <a:off x="6517267" y="4802120"/>
            <a:ext cx="1389573" cy="1415688"/>
            <a:chOff x="15091403" y="8455001"/>
            <a:chExt cx="854475" cy="870535"/>
          </a:xfrm>
        </p:grpSpPr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8B537C24-56D4-45BC-8903-E10F7074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99719" y="8455001"/>
              <a:ext cx="846159" cy="870535"/>
            </a:xfrm>
            <a:custGeom>
              <a:avLst/>
              <a:gdLst>
                <a:gd name="connsiteX0" fmla="*/ 43 w 846160"/>
                <a:gd name="connsiteY0" fmla="*/ -89 h 870535"/>
                <a:gd name="connsiteX1" fmla="*/ 846204 w 846160"/>
                <a:gd name="connsiteY1" fmla="*/ -89 h 870535"/>
                <a:gd name="connsiteX2" fmla="*/ 846204 w 846160"/>
                <a:gd name="connsiteY2" fmla="*/ 870447 h 870535"/>
                <a:gd name="connsiteX3" fmla="*/ 43 w 846160"/>
                <a:gd name="connsiteY3" fmla="*/ 870447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3" y="-89"/>
                  </a:moveTo>
                  <a:lnTo>
                    <a:pt x="846204" y="-89"/>
                  </a:lnTo>
                  <a:lnTo>
                    <a:pt x="846204" y="870447"/>
                  </a:lnTo>
                  <a:lnTo>
                    <a:pt x="43" y="870447"/>
                  </a:lnTo>
                  <a:close/>
                </a:path>
              </a:pathLst>
            </a:custGeom>
          </p:spPr>
        </p:pic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63DBDA8-2803-4C33-BEA6-D2260D8B67FE}"/>
                </a:ext>
              </a:extLst>
            </p:cNvPr>
            <p:cNvSpPr/>
            <p:nvPr/>
          </p:nvSpPr>
          <p:spPr>
            <a:xfrm>
              <a:off x="15091403" y="8459756"/>
              <a:ext cx="822944" cy="822946"/>
            </a:xfrm>
            <a:custGeom>
              <a:avLst/>
              <a:gdLst>
                <a:gd name="connsiteX0" fmla="*/ 411473 w 822946"/>
                <a:gd name="connsiteY0" fmla="*/ 0 h 822946"/>
                <a:gd name="connsiteX1" fmla="*/ 822947 w 822946"/>
                <a:gd name="connsiteY1" fmla="*/ 411473 h 822946"/>
                <a:gd name="connsiteX2" fmla="*/ 411473 w 822946"/>
                <a:gd name="connsiteY2" fmla="*/ 822947 h 822946"/>
                <a:gd name="connsiteX3" fmla="*/ 0 w 822946"/>
                <a:gd name="connsiteY3" fmla="*/ 411473 h 822946"/>
                <a:gd name="connsiteX4" fmla="*/ 411473 w 822946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6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7"/>
                    <a:pt x="411473" y="822947"/>
                  </a:cubicBezTo>
                  <a:cubicBezTo>
                    <a:pt x="184264" y="822947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6FE78454-B73D-4BB2-B536-2DDEE42F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21593" y="8566434"/>
              <a:ext cx="616338" cy="633750"/>
            </a:xfrm>
            <a:custGeom>
              <a:avLst/>
              <a:gdLst>
                <a:gd name="connsiteX0" fmla="*/ 77 w 616339"/>
                <a:gd name="connsiteY0" fmla="*/ -55 h 633750"/>
                <a:gd name="connsiteX1" fmla="*/ 616416 w 616339"/>
                <a:gd name="connsiteY1" fmla="*/ -55 h 633750"/>
                <a:gd name="connsiteX2" fmla="*/ 616416 w 616339"/>
                <a:gd name="connsiteY2" fmla="*/ 633695 h 633750"/>
                <a:gd name="connsiteX3" fmla="*/ 77 w 616339"/>
                <a:gd name="connsiteY3" fmla="*/ 633695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77" y="-55"/>
                  </a:moveTo>
                  <a:lnTo>
                    <a:pt x="616416" y="-55"/>
                  </a:lnTo>
                  <a:lnTo>
                    <a:pt x="616416" y="633695"/>
                  </a:lnTo>
                  <a:lnTo>
                    <a:pt x="77" y="633695"/>
                  </a:lnTo>
                  <a:close/>
                </a:path>
              </a:pathLst>
            </a:custGeom>
          </p:spPr>
        </p:pic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F8C611D-C475-46A4-9366-BE32D1EE010B}"/>
                </a:ext>
              </a:extLst>
            </p:cNvPr>
            <p:cNvSpPr/>
            <p:nvPr/>
          </p:nvSpPr>
          <p:spPr>
            <a:xfrm>
              <a:off x="15199929" y="8568290"/>
              <a:ext cx="605891" cy="605893"/>
            </a:xfrm>
            <a:custGeom>
              <a:avLst/>
              <a:gdLst>
                <a:gd name="connsiteX0" fmla="*/ 302946 w 605892"/>
                <a:gd name="connsiteY0" fmla="*/ 0 h 605892"/>
                <a:gd name="connsiteX1" fmla="*/ 605893 w 605892"/>
                <a:gd name="connsiteY1" fmla="*/ 302946 h 605892"/>
                <a:gd name="connsiteX2" fmla="*/ 302946 w 605892"/>
                <a:gd name="connsiteY2" fmla="*/ 605893 h 605892"/>
                <a:gd name="connsiteX3" fmla="*/ 0 w 605892"/>
                <a:gd name="connsiteY3" fmla="*/ 302946 h 605892"/>
                <a:gd name="connsiteX4" fmla="*/ 302946 w 605892"/>
                <a:gd name="connsiteY4" fmla="*/ 0 h 6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2" h="605892">
                  <a:moveTo>
                    <a:pt x="302946" y="0"/>
                  </a:moveTo>
                  <a:cubicBezTo>
                    <a:pt x="470234" y="0"/>
                    <a:pt x="605893" y="135658"/>
                    <a:pt x="605893" y="302946"/>
                  </a:cubicBezTo>
                  <a:cubicBezTo>
                    <a:pt x="605893" y="470234"/>
                    <a:pt x="470234" y="605893"/>
                    <a:pt x="302946" y="605893"/>
                  </a:cubicBezTo>
                  <a:cubicBezTo>
                    <a:pt x="135658" y="605893"/>
                    <a:pt x="0" y="470234"/>
                    <a:pt x="0" y="302946"/>
                  </a:cubicBezTo>
                  <a:cubicBezTo>
                    <a:pt x="0" y="135658"/>
                    <a:pt x="135658" y="0"/>
                    <a:pt x="302946" y="0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8A76A4F8-F897-482E-9EDB-B1520260B747}"/>
                </a:ext>
              </a:extLst>
            </p:cNvPr>
            <p:cNvSpPr/>
            <p:nvPr/>
          </p:nvSpPr>
          <p:spPr>
            <a:xfrm>
              <a:off x="15459954" y="8702346"/>
              <a:ext cx="92276" cy="283069"/>
            </a:xfrm>
            <a:custGeom>
              <a:avLst/>
              <a:gdLst>
                <a:gd name="connsiteX0" fmla="*/ 36853 w 92276"/>
                <a:gd name="connsiteY0" fmla="*/ 48025 h 283069"/>
                <a:gd name="connsiteX1" fmla="*/ 0 w 92276"/>
                <a:gd name="connsiteY1" fmla="*/ 48025 h 283069"/>
                <a:gd name="connsiteX2" fmla="*/ 0 w 92276"/>
                <a:gd name="connsiteY2" fmla="*/ 0 h 283069"/>
                <a:gd name="connsiteX3" fmla="*/ 92277 w 92276"/>
                <a:gd name="connsiteY3" fmla="*/ 0 h 283069"/>
                <a:gd name="connsiteX4" fmla="*/ 92277 w 92276"/>
                <a:gd name="connsiteY4" fmla="*/ 283069 h 283069"/>
                <a:gd name="connsiteX5" fmla="*/ 36708 w 92276"/>
                <a:gd name="connsiteY5" fmla="*/ 283069 h 283069"/>
                <a:gd name="connsiteX6" fmla="*/ 36708 w 92276"/>
                <a:gd name="connsiteY6" fmla="*/ 48025 h 28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76" h="283069">
                  <a:moveTo>
                    <a:pt x="36853" y="48025"/>
                  </a:moveTo>
                  <a:lnTo>
                    <a:pt x="0" y="48025"/>
                  </a:lnTo>
                  <a:lnTo>
                    <a:pt x="0" y="0"/>
                  </a:lnTo>
                  <a:lnTo>
                    <a:pt x="92277" y="0"/>
                  </a:lnTo>
                  <a:lnTo>
                    <a:pt x="92277" y="283069"/>
                  </a:lnTo>
                  <a:lnTo>
                    <a:pt x="36708" y="283069"/>
                  </a:lnTo>
                  <a:lnTo>
                    <a:pt x="36708" y="48025"/>
                  </a:ln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6150EEE8-5757-4174-9950-B9428AD9B2AD}"/>
              </a:ext>
            </a:extLst>
          </p:cNvPr>
          <p:cNvSpPr txBox="1"/>
          <p:nvPr/>
        </p:nvSpPr>
        <p:spPr>
          <a:xfrm>
            <a:off x="2668587" y="5120849"/>
            <a:ext cx="362271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Novel receptor-binding domain</a:t>
            </a:r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48E61938-6C76-4C99-8AE8-20F192494C51}"/>
              </a:ext>
            </a:extLst>
          </p:cNvPr>
          <p:cNvSpPr/>
          <p:nvPr/>
        </p:nvSpPr>
        <p:spPr>
          <a:xfrm>
            <a:off x="2287587" y="6969005"/>
            <a:ext cx="5740217" cy="1631816"/>
          </a:xfrm>
          <a:custGeom>
            <a:avLst/>
            <a:gdLst>
              <a:gd name="connsiteX0" fmla="*/ 2886117 w 2886116"/>
              <a:gd name="connsiteY0" fmla="*/ 501719 h 1003437"/>
              <a:gd name="connsiteX1" fmla="*/ 2384398 w 2886116"/>
              <a:gd name="connsiteY1" fmla="*/ 1003438 h 1003437"/>
              <a:gd name="connsiteX2" fmla="*/ 501719 w 2886116"/>
              <a:gd name="connsiteY2" fmla="*/ 1003438 h 1003437"/>
              <a:gd name="connsiteX3" fmla="*/ 0 w 2886116"/>
              <a:gd name="connsiteY3" fmla="*/ 501719 h 1003437"/>
              <a:gd name="connsiteX4" fmla="*/ 0 w 2886116"/>
              <a:gd name="connsiteY4" fmla="*/ 501719 h 1003437"/>
              <a:gd name="connsiteX5" fmla="*/ 501719 w 2886116"/>
              <a:gd name="connsiteY5" fmla="*/ 0 h 1003437"/>
              <a:gd name="connsiteX6" fmla="*/ 2384398 w 2886116"/>
              <a:gd name="connsiteY6" fmla="*/ 0 h 1003437"/>
              <a:gd name="connsiteX7" fmla="*/ 2886117 w 2886116"/>
              <a:gd name="connsiteY7" fmla="*/ 501719 h 1003437"/>
              <a:gd name="connsiteX8" fmla="*/ 2886117 w 2886116"/>
              <a:gd name="connsiteY8" fmla="*/ 501719 h 10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116" h="1003437">
                <a:moveTo>
                  <a:pt x="2886117" y="501719"/>
                </a:moveTo>
                <a:cubicBezTo>
                  <a:pt x="2886117" y="778840"/>
                  <a:pt x="2661518" y="1003438"/>
                  <a:pt x="2384398" y="1003438"/>
                </a:cubicBezTo>
                <a:lnTo>
                  <a:pt x="501719" y="1003438"/>
                </a:lnTo>
                <a:cubicBezTo>
                  <a:pt x="224598" y="1003293"/>
                  <a:pt x="0" y="778694"/>
                  <a:pt x="0" y="501719"/>
                </a:cubicBezTo>
                <a:lnTo>
                  <a:pt x="0" y="501719"/>
                </a:lnTo>
                <a:cubicBezTo>
                  <a:pt x="0" y="224598"/>
                  <a:pt x="224598" y="0"/>
                  <a:pt x="501719" y="0"/>
                </a:cubicBezTo>
                <a:lnTo>
                  <a:pt x="2384398" y="0"/>
                </a:lnTo>
                <a:cubicBezTo>
                  <a:pt x="2661518" y="0"/>
                  <a:pt x="2886117" y="224598"/>
                  <a:pt x="2886117" y="501719"/>
                </a:cubicBezTo>
                <a:lnTo>
                  <a:pt x="2886117" y="501719"/>
                </a:lnTo>
                <a:close/>
              </a:path>
            </a:pathLst>
          </a:custGeom>
          <a:solidFill>
            <a:schemeClr val="bg1"/>
          </a:solidFill>
          <a:ln w="14497" cap="flat">
            <a:solidFill>
              <a:srgbClr val="1D4F91"/>
            </a:solidFill>
            <a:prstDash val="solid"/>
            <a:miter/>
          </a:ln>
        </p:spPr>
        <p:txBody>
          <a:bodyPr rtlCol="0" anchor="ctr"/>
          <a:lstStyle/>
          <a:p>
            <a:endParaRPr lang="en-US" sz="4800" dirty="0"/>
          </a:p>
        </p:txBody>
      </p:sp>
      <p:grpSp>
        <p:nvGrpSpPr>
          <p:cNvPr id="411" name="Graphic 87">
            <a:extLst>
              <a:ext uri="{FF2B5EF4-FFF2-40B4-BE49-F238E27FC236}">
                <a16:creationId xmlns:a16="http://schemas.microsoft.com/office/drawing/2014/main" id="{840953FB-84E9-4995-AE5F-8D8E987C27C1}"/>
              </a:ext>
            </a:extLst>
          </p:cNvPr>
          <p:cNvGrpSpPr/>
          <p:nvPr/>
        </p:nvGrpSpPr>
        <p:grpSpPr>
          <a:xfrm>
            <a:off x="6517272" y="7101188"/>
            <a:ext cx="1389565" cy="1415688"/>
            <a:chOff x="15091440" y="9868732"/>
            <a:chExt cx="854472" cy="870534"/>
          </a:xfrm>
        </p:grpSpPr>
        <p:pic>
          <p:nvPicPr>
            <p:cNvPr id="412" name="Picture 411">
              <a:extLst>
                <a:ext uri="{FF2B5EF4-FFF2-40B4-BE49-F238E27FC236}">
                  <a16:creationId xmlns:a16="http://schemas.microsoft.com/office/drawing/2014/main" id="{967E515D-1B4E-444A-8A30-E6F9C9BA8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99751" y="9868732"/>
              <a:ext cx="846161" cy="870534"/>
            </a:xfrm>
            <a:custGeom>
              <a:avLst/>
              <a:gdLst>
                <a:gd name="connsiteX0" fmla="*/ 43 w 846160"/>
                <a:gd name="connsiteY0" fmla="*/ 9 h 870535"/>
                <a:gd name="connsiteX1" fmla="*/ 846204 w 846160"/>
                <a:gd name="connsiteY1" fmla="*/ 9 h 870535"/>
                <a:gd name="connsiteX2" fmla="*/ 846204 w 846160"/>
                <a:gd name="connsiteY2" fmla="*/ 870544 h 870535"/>
                <a:gd name="connsiteX3" fmla="*/ 43 w 846160"/>
                <a:gd name="connsiteY3" fmla="*/ 870544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3" y="9"/>
                  </a:moveTo>
                  <a:lnTo>
                    <a:pt x="846204" y="9"/>
                  </a:lnTo>
                  <a:lnTo>
                    <a:pt x="846204" y="870544"/>
                  </a:lnTo>
                  <a:lnTo>
                    <a:pt x="43" y="870544"/>
                  </a:lnTo>
                  <a:close/>
                </a:path>
              </a:pathLst>
            </a:custGeom>
          </p:spPr>
        </p:pic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2753640D-A580-4C0A-B1A4-C7AF06A3E8C9}"/>
                </a:ext>
              </a:extLst>
            </p:cNvPr>
            <p:cNvSpPr/>
            <p:nvPr/>
          </p:nvSpPr>
          <p:spPr>
            <a:xfrm>
              <a:off x="15091440" y="9874795"/>
              <a:ext cx="822947" cy="822945"/>
            </a:xfrm>
            <a:custGeom>
              <a:avLst/>
              <a:gdLst>
                <a:gd name="connsiteX0" fmla="*/ 411473 w 822946"/>
                <a:gd name="connsiteY0" fmla="*/ 0 h 822946"/>
                <a:gd name="connsiteX1" fmla="*/ 822947 w 822946"/>
                <a:gd name="connsiteY1" fmla="*/ 411473 h 822946"/>
                <a:gd name="connsiteX2" fmla="*/ 411473 w 822946"/>
                <a:gd name="connsiteY2" fmla="*/ 822947 h 822946"/>
                <a:gd name="connsiteX3" fmla="*/ 0 w 822946"/>
                <a:gd name="connsiteY3" fmla="*/ 411473 h 822946"/>
                <a:gd name="connsiteX4" fmla="*/ 411473 w 822946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6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7"/>
                    <a:pt x="411473" y="822947"/>
                  </a:cubicBezTo>
                  <a:cubicBezTo>
                    <a:pt x="184264" y="822947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414" name="Picture 413">
              <a:extLst>
                <a:ext uri="{FF2B5EF4-FFF2-40B4-BE49-F238E27FC236}">
                  <a16:creationId xmlns:a16="http://schemas.microsoft.com/office/drawing/2014/main" id="{0C4EA33A-D7C4-4727-9ED2-2F7F45CB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1628" y="9983644"/>
              <a:ext cx="616339" cy="633749"/>
            </a:xfrm>
            <a:custGeom>
              <a:avLst/>
              <a:gdLst>
                <a:gd name="connsiteX0" fmla="*/ 77 w 616339"/>
                <a:gd name="connsiteY0" fmla="*/ 42 h 633750"/>
                <a:gd name="connsiteX1" fmla="*/ 616416 w 616339"/>
                <a:gd name="connsiteY1" fmla="*/ 42 h 633750"/>
                <a:gd name="connsiteX2" fmla="*/ 616416 w 616339"/>
                <a:gd name="connsiteY2" fmla="*/ 633793 h 633750"/>
                <a:gd name="connsiteX3" fmla="*/ 77 w 616339"/>
                <a:gd name="connsiteY3" fmla="*/ 633793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77" y="42"/>
                  </a:moveTo>
                  <a:lnTo>
                    <a:pt x="616416" y="42"/>
                  </a:lnTo>
                  <a:lnTo>
                    <a:pt x="616416" y="633793"/>
                  </a:lnTo>
                  <a:lnTo>
                    <a:pt x="77" y="633793"/>
                  </a:lnTo>
                  <a:close/>
                </a:path>
              </a:pathLst>
            </a:custGeom>
          </p:spPr>
        </p:pic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CFA62F5-72FD-4DE3-BE59-1CFCF04F443D}"/>
                </a:ext>
              </a:extLst>
            </p:cNvPr>
            <p:cNvSpPr/>
            <p:nvPr/>
          </p:nvSpPr>
          <p:spPr>
            <a:xfrm>
              <a:off x="15199972" y="9983475"/>
              <a:ext cx="605893" cy="605892"/>
            </a:xfrm>
            <a:custGeom>
              <a:avLst/>
              <a:gdLst>
                <a:gd name="connsiteX0" fmla="*/ 302946 w 605892"/>
                <a:gd name="connsiteY0" fmla="*/ 0 h 605892"/>
                <a:gd name="connsiteX1" fmla="*/ 605893 w 605892"/>
                <a:gd name="connsiteY1" fmla="*/ 302946 h 605892"/>
                <a:gd name="connsiteX2" fmla="*/ 302946 w 605892"/>
                <a:gd name="connsiteY2" fmla="*/ 605893 h 605892"/>
                <a:gd name="connsiteX3" fmla="*/ 0 w 605892"/>
                <a:gd name="connsiteY3" fmla="*/ 302946 h 605892"/>
                <a:gd name="connsiteX4" fmla="*/ 302946 w 605892"/>
                <a:gd name="connsiteY4" fmla="*/ 0 h 6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2" h="605892">
                  <a:moveTo>
                    <a:pt x="302946" y="0"/>
                  </a:moveTo>
                  <a:cubicBezTo>
                    <a:pt x="470234" y="0"/>
                    <a:pt x="605893" y="135658"/>
                    <a:pt x="605893" y="302946"/>
                  </a:cubicBezTo>
                  <a:cubicBezTo>
                    <a:pt x="605893" y="470234"/>
                    <a:pt x="470234" y="605893"/>
                    <a:pt x="302946" y="605893"/>
                  </a:cubicBezTo>
                  <a:cubicBezTo>
                    <a:pt x="135658" y="605893"/>
                    <a:pt x="0" y="470234"/>
                    <a:pt x="0" y="302946"/>
                  </a:cubicBezTo>
                  <a:cubicBezTo>
                    <a:pt x="0" y="135513"/>
                    <a:pt x="135658" y="0"/>
                    <a:pt x="302946" y="0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12B719A-AD84-4E0E-BE31-8348152A7581}"/>
                </a:ext>
              </a:extLst>
            </p:cNvPr>
            <p:cNvSpPr/>
            <p:nvPr/>
          </p:nvSpPr>
          <p:spPr>
            <a:xfrm>
              <a:off x="15416137" y="10109858"/>
              <a:ext cx="190647" cy="290613"/>
            </a:xfrm>
            <a:custGeom>
              <a:avLst/>
              <a:gdLst>
                <a:gd name="connsiteX0" fmla="*/ 97935 w 190647"/>
                <a:gd name="connsiteY0" fmla="*/ 242589 h 290613"/>
                <a:gd name="connsiteX1" fmla="*/ 190647 w 190647"/>
                <a:gd name="connsiteY1" fmla="*/ 242589 h 290613"/>
                <a:gd name="connsiteX2" fmla="*/ 190647 w 190647"/>
                <a:gd name="connsiteY2" fmla="*/ 290614 h 290613"/>
                <a:gd name="connsiteX3" fmla="*/ 0 w 190647"/>
                <a:gd name="connsiteY3" fmla="*/ 290614 h 290613"/>
                <a:gd name="connsiteX4" fmla="*/ 71819 w 190647"/>
                <a:gd name="connsiteY4" fmla="*/ 199788 h 290613"/>
                <a:gd name="connsiteX5" fmla="*/ 109978 w 190647"/>
                <a:gd name="connsiteY5" fmla="*/ 149442 h 290613"/>
                <a:gd name="connsiteX6" fmla="*/ 133192 w 190647"/>
                <a:gd name="connsiteY6" fmla="*/ 93873 h 290613"/>
                <a:gd name="connsiteX7" fmla="*/ 123906 w 190647"/>
                <a:gd name="connsiteY7" fmla="*/ 63114 h 290613"/>
                <a:gd name="connsiteX8" fmla="*/ 96920 w 190647"/>
                <a:gd name="connsiteY8" fmla="*/ 48025 h 290613"/>
                <a:gd name="connsiteX9" fmla="*/ 69933 w 190647"/>
                <a:gd name="connsiteY9" fmla="*/ 64129 h 290613"/>
                <a:gd name="connsiteX10" fmla="*/ 62098 w 190647"/>
                <a:gd name="connsiteY10" fmla="*/ 96339 h 290613"/>
                <a:gd name="connsiteX11" fmla="*/ 3772 w 190647"/>
                <a:gd name="connsiteY11" fmla="*/ 96339 h 290613"/>
                <a:gd name="connsiteX12" fmla="*/ 30034 w 190647"/>
                <a:gd name="connsiteY12" fmla="*/ 27712 h 290613"/>
                <a:gd name="connsiteX13" fmla="*/ 96775 w 190647"/>
                <a:gd name="connsiteY13" fmla="*/ 0 h 290613"/>
                <a:gd name="connsiteX14" fmla="*/ 162645 w 190647"/>
                <a:gd name="connsiteY14" fmla="*/ 25826 h 290613"/>
                <a:gd name="connsiteX15" fmla="*/ 188761 w 190647"/>
                <a:gd name="connsiteY15" fmla="*/ 91116 h 290613"/>
                <a:gd name="connsiteX16" fmla="*/ 173817 w 190647"/>
                <a:gd name="connsiteY16" fmla="*/ 146976 h 290613"/>
                <a:gd name="connsiteX17" fmla="*/ 139721 w 190647"/>
                <a:gd name="connsiteY17" fmla="*/ 193839 h 290613"/>
                <a:gd name="connsiteX18" fmla="*/ 97935 w 190647"/>
                <a:gd name="connsiteY18" fmla="*/ 242589 h 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647" h="290613">
                  <a:moveTo>
                    <a:pt x="97935" y="242589"/>
                  </a:moveTo>
                  <a:lnTo>
                    <a:pt x="190647" y="242589"/>
                  </a:lnTo>
                  <a:lnTo>
                    <a:pt x="190647" y="290614"/>
                  </a:lnTo>
                  <a:lnTo>
                    <a:pt x="0" y="290614"/>
                  </a:lnTo>
                  <a:lnTo>
                    <a:pt x="71819" y="199788"/>
                  </a:lnTo>
                  <a:cubicBezTo>
                    <a:pt x="91261" y="175268"/>
                    <a:pt x="104029" y="158437"/>
                    <a:pt x="109978" y="149442"/>
                  </a:cubicBezTo>
                  <a:cubicBezTo>
                    <a:pt x="125502" y="126373"/>
                    <a:pt x="133192" y="107946"/>
                    <a:pt x="133192" y="93873"/>
                  </a:cubicBezTo>
                  <a:cubicBezTo>
                    <a:pt x="133192" y="82411"/>
                    <a:pt x="130000" y="72109"/>
                    <a:pt x="123906" y="63114"/>
                  </a:cubicBezTo>
                  <a:cubicBezTo>
                    <a:pt x="116942" y="53103"/>
                    <a:pt x="107946" y="48025"/>
                    <a:pt x="96920" y="48025"/>
                  </a:cubicBezTo>
                  <a:cubicBezTo>
                    <a:pt x="85458" y="48025"/>
                    <a:pt x="76462" y="53393"/>
                    <a:pt x="69933" y="64129"/>
                  </a:cubicBezTo>
                  <a:cubicBezTo>
                    <a:pt x="63984" y="73705"/>
                    <a:pt x="61373" y="84442"/>
                    <a:pt x="62098" y="96339"/>
                  </a:cubicBezTo>
                  <a:lnTo>
                    <a:pt x="3772" y="96339"/>
                  </a:lnTo>
                  <a:cubicBezTo>
                    <a:pt x="5803" y="67757"/>
                    <a:pt x="14509" y="44978"/>
                    <a:pt x="30034" y="27712"/>
                  </a:cubicBezTo>
                  <a:cubicBezTo>
                    <a:pt x="46574" y="9141"/>
                    <a:pt x="68772" y="0"/>
                    <a:pt x="96775" y="0"/>
                  </a:cubicBezTo>
                  <a:cubicBezTo>
                    <a:pt x="123326" y="0"/>
                    <a:pt x="145234" y="8560"/>
                    <a:pt x="162645" y="25826"/>
                  </a:cubicBezTo>
                  <a:cubicBezTo>
                    <a:pt x="180056" y="43092"/>
                    <a:pt x="188761" y="64855"/>
                    <a:pt x="188761" y="91116"/>
                  </a:cubicBezTo>
                  <a:cubicBezTo>
                    <a:pt x="188761" y="109833"/>
                    <a:pt x="183683" y="128549"/>
                    <a:pt x="173817" y="146976"/>
                  </a:cubicBezTo>
                  <a:cubicBezTo>
                    <a:pt x="166853" y="160033"/>
                    <a:pt x="155391" y="175703"/>
                    <a:pt x="139721" y="193839"/>
                  </a:cubicBezTo>
                  <a:lnTo>
                    <a:pt x="97935" y="242589"/>
                  </a:ln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</p:grpSp>
      <p:sp>
        <p:nvSpPr>
          <p:cNvPr id="417" name="TextBox 416">
            <a:extLst>
              <a:ext uri="{FF2B5EF4-FFF2-40B4-BE49-F238E27FC236}">
                <a16:creationId xmlns:a16="http://schemas.microsoft.com/office/drawing/2014/main" id="{AE9DF9B3-9420-4905-A2D4-460F76395DA5}"/>
              </a:ext>
            </a:extLst>
          </p:cNvPr>
          <p:cNvSpPr txBox="1"/>
          <p:nvPr/>
        </p:nvSpPr>
        <p:spPr>
          <a:xfrm>
            <a:off x="2856651" y="7487975"/>
            <a:ext cx="354308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Broad binding activity for GBM cells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350E5D-F3F8-4736-A1F6-7B92CDA9DE29}"/>
              </a:ext>
            </a:extLst>
          </p:cNvPr>
          <p:cNvGrpSpPr/>
          <p:nvPr/>
        </p:nvGrpSpPr>
        <p:grpSpPr>
          <a:xfrm>
            <a:off x="2287587" y="9282477"/>
            <a:ext cx="5740217" cy="1631816"/>
            <a:chOff x="3005915" y="9282477"/>
            <a:chExt cx="5021887" cy="1631816"/>
          </a:xfrm>
        </p:grpSpPr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F483717-D2CB-4776-A228-E291994FBDC6}"/>
                </a:ext>
              </a:extLst>
            </p:cNvPr>
            <p:cNvSpPr/>
            <p:nvPr/>
          </p:nvSpPr>
          <p:spPr>
            <a:xfrm>
              <a:off x="3005915" y="9282477"/>
              <a:ext cx="5021887" cy="1631816"/>
            </a:xfrm>
            <a:custGeom>
              <a:avLst/>
              <a:gdLst>
                <a:gd name="connsiteX0" fmla="*/ 2886117 w 2886116"/>
                <a:gd name="connsiteY0" fmla="*/ 501719 h 1003437"/>
                <a:gd name="connsiteX1" fmla="*/ 2384398 w 2886116"/>
                <a:gd name="connsiteY1" fmla="*/ 1003437 h 1003437"/>
                <a:gd name="connsiteX2" fmla="*/ 501719 w 2886116"/>
                <a:gd name="connsiteY2" fmla="*/ 1003437 h 1003437"/>
                <a:gd name="connsiteX3" fmla="*/ 0 w 2886116"/>
                <a:gd name="connsiteY3" fmla="*/ 501719 h 1003437"/>
                <a:gd name="connsiteX4" fmla="*/ 0 w 2886116"/>
                <a:gd name="connsiteY4" fmla="*/ 501719 h 1003437"/>
                <a:gd name="connsiteX5" fmla="*/ 501719 w 2886116"/>
                <a:gd name="connsiteY5" fmla="*/ 0 h 1003437"/>
                <a:gd name="connsiteX6" fmla="*/ 2384398 w 2886116"/>
                <a:gd name="connsiteY6" fmla="*/ 0 h 1003437"/>
                <a:gd name="connsiteX7" fmla="*/ 2886117 w 2886116"/>
                <a:gd name="connsiteY7" fmla="*/ 501719 h 1003437"/>
                <a:gd name="connsiteX8" fmla="*/ 2886117 w 2886116"/>
                <a:gd name="connsiteY8" fmla="*/ 501719 h 10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116" h="1003437">
                  <a:moveTo>
                    <a:pt x="2886117" y="501719"/>
                  </a:moveTo>
                  <a:cubicBezTo>
                    <a:pt x="2886117" y="778839"/>
                    <a:pt x="2661518" y="1003437"/>
                    <a:pt x="2384398" y="1003437"/>
                  </a:cubicBezTo>
                  <a:lnTo>
                    <a:pt x="501719" y="1003437"/>
                  </a:lnTo>
                  <a:cubicBezTo>
                    <a:pt x="224598" y="1003437"/>
                    <a:pt x="0" y="778839"/>
                    <a:pt x="0" y="501719"/>
                  </a:cubicBezTo>
                  <a:lnTo>
                    <a:pt x="0" y="501719"/>
                  </a:lnTo>
                  <a:cubicBezTo>
                    <a:pt x="0" y="224598"/>
                    <a:pt x="224598" y="0"/>
                    <a:pt x="501719" y="0"/>
                  </a:cubicBezTo>
                  <a:lnTo>
                    <a:pt x="2384398" y="0"/>
                  </a:lnTo>
                  <a:cubicBezTo>
                    <a:pt x="2661518" y="0"/>
                    <a:pt x="2886117" y="224743"/>
                    <a:pt x="2886117" y="501719"/>
                  </a:cubicBezTo>
                  <a:lnTo>
                    <a:pt x="2886117" y="501719"/>
                  </a:lnTo>
                  <a:close/>
                </a:path>
              </a:pathLst>
            </a:custGeom>
            <a:solidFill>
              <a:schemeClr val="bg1"/>
            </a:solidFill>
            <a:ln w="14497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394111C1-4715-4679-84F0-560F3C0F0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30782" y="9439901"/>
              <a:ext cx="1376048" cy="1415687"/>
            </a:xfrm>
            <a:custGeom>
              <a:avLst/>
              <a:gdLst>
                <a:gd name="connsiteX0" fmla="*/ 43 w 846160"/>
                <a:gd name="connsiteY0" fmla="*/ 108 h 870535"/>
                <a:gd name="connsiteX1" fmla="*/ 846204 w 846160"/>
                <a:gd name="connsiteY1" fmla="*/ 108 h 870535"/>
                <a:gd name="connsiteX2" fmla="*/ 846204 w 846160"/>
                <a:gd name="connsiteY2" fmla="*/ 870644 h 870535"/>
                <a:gd name="connsiteX3" fmla="*/ 43 w 846160"/>
                <a:gd name="connsiteY3" fmla="*/ 870644 h 8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0" h="870535">
                  <a:moveTo>
                    <a:pt x="43" y="108"/>
                  </a:moveTo>
                  <a:lnTo>
                    <a:pt x="846204" y="108"/>
                  </a:lnTo>
                  <a:lnTo>
                    <a:pt x="846204" y="870644"/>
                  </a:lnTo>
                  <a:lnTo>
                    <a:pt x="43" y="870644"/>
                  </a:lnTo>
                  <a:close/>
                </a:path>
              </a:pathLst>
            </a:custGeom>
          </p:spPr>
        </p:pic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442E104-134E-4677-AA86-1CD0FE76875F}"/>
                </a:ext>
              </a:extLst>
            </p:cNvPr>
            <p:cNvSpPr/>
            <p:nvPr/>
          </p:nvSpPr>
          <p:spPr>
            <a:xfrm>
              <a:off x="6517262" y="9447640"/>
              <a:ext cx="1338297" cy="1338297"/>
            </a:xfrm>
            <a:custGeom>
              <a:avLst/>
              <a:gdLst>
                <a:gd name="connsiteX0" fmla="*/ 411473 w 822946"/>
                <a:gd name="connsiteY0" fmla="*/ 0 h 822946"/>
                <a:gd name="connsiteX1" fmla="*/ 822947 w 822946"/>
                <a:gd name="connsiteY1" fmla="*/ 411473 h 822946"/>
                <a:gd name="connsiteX2" fmla="*/ 411473 w 822946"/>
                <a:gd name="connsiteY2" fmla="*/ 822946 h 822946"/>
                <a:gd name="connsiteX3" fmla="*/ 0 w 822946"/>
                <a:gd name="connsiteY3" fmla="*/ 411473 h 822946"/>
                <a:gd name="connsiteX4" fmla="*/ 411473 w 822946"/>
                <a:gd name="connsiteY4" fmla="*/ 0 h 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46" h="822946">
                  <a:moveTo>
                    <a:pt x="411473" y="0"/>
                  </a:moveTo>
                  <a:cubicBezTo>
                    <a:pt x="638683" y="0"/>
                    <a:pt x="822947" y="184263"/>
                    <a:pt x="822947" y="411473"/>
                  </a:cubicBezTo>
                  <a:cubicBezTo>
                    <a:pt x="822947" y="638683"/>
                    <a:pt x="638683" y="822946"/>
                    <a:pt x="411473" y="822946"/>
                  </a:cubicBezTo>
                  <a:cubicBezTo>
                    <a:pt x="184264" y="822946"/>
                    <a:pt x="0" y="638683"/>
                    <a:pt x="0" y="411473"/>
                  </a:cubicBezTo>
                  <a:cubicBezTo>
                    <a:pt x="0" y="184263"/>
                    <a:pt x="184264" y="0"/>
                    <a:pt x="411473" y="0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pic>
          <p:nvPicPr>
            <p:cNvPr id="421" name="Picture 420">
              <a:extLst>
                <a:ext uri="{FF2B5EF4-FFF2-40B4-BE49-F238E27FC236}">
                  <a16:creationId xmlns:a16="http://schemas.microsoft.com/office/drawing/2014/main" id="{522F50FF-E871-40D7-98E8-4F78944DC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28979" y="9621110"/>
              <a:ext cx="1002307" cy="1030621"/>
            </a:xfrm>
            <a:custGeom>
              <a:avLst/>
              <a:gdLst>
                <a:gd name="connsiteX0" fmla="*/ 77 w 616339"/>
                <a:gd name="connsiteY0" fmla="*/ 141 h 633750"/>
                <a:gd name="connsiteX1" fmla="*/ 616416 w 616339"/>
                <a:gd name="connsiteY1" fmla="*/ 141 h 633750"/>
                <a:gd name="connsiteX2" fmla="*/ 616416 w 616339"/>
                <a:gd name="connsiteY2" fmla="*/ 633891 h 633750"/>
                <a:gd name="connsiteX3" fmla="*/ 77 w 616339"/>
                <a:gd name="connsiteY3" fmla="*/ 633891 h 6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339" h="633750">
                  <a:moveTo>
                    <a:pt x="77" y="141"/>
                  </a:moveTo>
                  <a:lnTo>
                    <a:pt x="616416" y="141"/>
                  </a:lnTo>
                  <a:lnTo>
                    <a:pt x="616416" y="633891"/>
                  </a:lnTo>
                  <a:lnTo>
                    <a:pt x="77" y="633891"/>
                  </a:lnTo>
                  <a:close/>
                </a:path>
              </a:pathLst>
            </a:custGeom>
          </p:spPr>
        </p:pic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C874160-2F4F-49D1-984C-79CC32222F5B}"/>
                </a:ext>
              </a:extLst>
            </p:cNvPr>
            <p:cNvSpPr/>
            <p:nvPr/>
          </p:nvSpPr>
          <p:spPr>
            <a:xfrm>
              <a:off x="6693751" y="9624130"/>
              <a:ext cx="985318" cy="985320"/>
            </a:xfrm>
            <a:custGeom>
              <a:avLst/>
              <a:gdLst>
                <a:gd name="connsiteX0" fmla="*/ 302946 w 605892"/>
                <a:gd name="connsiteY0" fmla="*/ 0 h 605893"/>
                <a:gd name="connsiteX1" fmla="*/ 605893 w 605892"/>
                <a:gd name="connsiteY1" fmla="*/ 302947 h 605893"/>
                <a:gd name="connsiteX2" fmla="*/ 302946 w 605892"/>
                <a:gd name="connsiteY2" fmla="*/ 605893 h 605893"/>
                <a:gd name="connsiteX3" fmla="*/ 0 w 605892"/>
                <a:gd name="connsiteY3" fmla="*/ 302947 h 605893"/>
                <a:gd name="connsiteX4" fmla="*/ 302946 w 605892"/>
                <a:gd name="connsiteY4" fmla="*/ 0 h 60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892" h="605893">
                  <a:moveTo>
                    <a:pt x="302946" y="0"/>
                  </a:moveTo>
                  <a:cubicBezTo>
                    <a:pt x="470234" y="0"/>
                    <a:pt x="605893" y="135659"/>
                    <a:pt x="605893" y="302947"/>
                  </a:cubicBezTo>
                  <a:cubicBezTo>
                    <a:pt x="605893" y="470234"/>
                    <a:pt x="470234" y="605893"/>
                    <a:pt x="302946" y="605893"/>
                  </a:cubicBezTo>
                  <a:cubicBezTo>
                    <a:pt x="135658" y="605893"/>
                    <a:pt x="0" y="470234"/>
                    <a:pt x="0" y="302947"/>
                  </a:cubicBezTo>
                  <a:cubicBezTo>
                    <a:pt x="0" y="135659"/>
                    <a:pt x="135658" y="0"/>
                    <a:pt x="302946" y="0"/>
                  </a:cubicBezTo>
                  <a:close/>
                </a:path>
              </a:pathLst>
            </a:custGeom>
            <a:solidFill>
              <a:srgbClr val="1D4F91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A85DB8BB-AC8D-4E95-8942-6FBDFD61CA03}"/>
                </a:ext>
              </a:extLst>
            </p:cNvPr>
            <p:cNvSpPr/>
            <p:nvPr/>
          </p:nvSpPr>
          <p:spPr>
            <a:xfrm>
              <a:off x="7047674" y="9830113"/>
              <a:ext cx="305552" cy="484637"/>
            </a:xfrm>
            <a:custGeom>
              <a:avLst/>
              <a:gdLst>
                <a:gd name="connsiteX0" fmla="*/ 62824 w 187890"/>
                <a:gd name="connsiteY0" fmla="*/ 81395 h 298013"/>
                <a:gd name="connsiteX1" fmla="*/ 10301 w 187890"/>
                <a:gd name="connsiteY1" fmla="*/ 81395 h 298013"/>
                <a:gd name="connsiteX2" fmla="*/ 36708 w 187890"/>
                <a:gd name="connsiteY2" fmla="*/ 21908 h 298013"/>
                <a:gd name="connsiteX3" fmla="*/ 96920 w 187890"/>
                <a:gd name="connsiteY3" fmla="*/ 0 h 298013"/>
                <a:gd name="connsiteX4" fmla="*/ 156261 w 187890"/>
                <a:gd name="connsiteY4" fmla="*/ 21328 h 298013"/>
                <a:gd name="connsiteX5" fmla="*/ 178460 w 187890"/>
                <a:gd name="connsiteY5" fmla="*/ 79944 h 298013"/>
                <a:gd name="connsiteX6" fmla="*/ 151473 w 187890"/>
                <a:gd name="connsiteY6" fmla="*/ 138850 h 298013"/>
                <a:gd name="connsiteX7" fmla="*/ 179185 w 187890"/>
                <a:gd name="connsiteY7" fmla="*/ 167723 h 298013"/>
                <a:gd name="connsiteX8" fmla="*/ 187891 w 187890"/>
                <a:gd name="connsiteY8" fmla="*/ 207913 h 298013"/>
                <a:gd name="connsiteX9" fmla="*/ 161629 w 187890"/>
                <a:gd name="connsiteY9" fmla="*/ 273638 h 298013"/>
                <a:gd name="connsiteX10" fmla="*/ 93728 w 187890"/>
                <a:gd name="connsiteY10" fmla="*/ 298013 h 298013"/>
                <a:gd name="connsiteX11" fmla="*/ 28292 w 187890"/>
                <a:gd name="connsiteY11" fmla="*/ 273058 h 298013"/>
                <a:gd name="connsiteX12" fmla="*/ 0 w 187890"/>
                <a:gd name="connsiteY12" fmla="*/ 208638 h 298013"/>
                <a:gd name="connsiteX13" fmla="*/ 55569 w 187890"/>
                <a:gd name="connsiteY13" fmla="*/ 208638 h 298013"/>
                <a:gd name="connsiteX14" fmla="*/ 67611 w 187890"/>
                <a:gd name="connsiteY14" fmla="*/ 238091 h 298013"/>
                <a:gd name="connsiteX15" fmla="*/ 96194 w 187890"/>
                <a:gd name="connsiteY15" fmla="*/ 249844 h 298013"/>
                <a:gd name="connsiteX16" fmla="*/ 124341 w 187890"/>
                <a:gd name="connsiteY16" fmla="*/ 235625 h 298013"/>
                <a:gd name="connsiteX17" fmla="*/ 134062 w 187890"/>
                <a:gd name="connsiteY17" fmla="*/ 204431 h 298013"/>
                <a:gd name="connsiteX18" fmla="*/ 123616 w 187890"/>
                <a:gd name="connsiteY18" fmla="*/ 172946 h 298013"/>
                <a:gd name="connsiteX19" fmla="*/ 94308 w 187890"/>
                <a:gd name="connsiteY19" fmla="*/ 159453 h 298013"/>
                <a:gd name="connsiteX20" fmla="*/ 84152 w 187890"/>
                <a:gd name="connsiteY20" fmla="*/ 159453 h 298013"/>
                <a:gd name="connsiteX21" fmla="*/ 84152 w 187890"/>
                <a:gd name="connsiteY21" fmla="*/ 120714 h 298013"/>
                <a:gd name="connsiteX22" fmla="*/ 90100 w 187890"/>
                <a:gd name="connsiteY22" fmla="*/ 120714 h 298013"/>
                <a:gd name="connsiteX23" fmla="*/ 126083 w 187890"/>
                <a:gd name="connsiteY23" fmla="*/ 81685 h 298013"/>
                <a:gd name="connsiteX24" fmla="*/ 117377 w 187890"/>
                <a:gd name="connsiteY24" fmla="*/ 56004 h 298013"/>
                <a:gd name="connsiteX25" fmla="*/ 93728 w 187890"/>
                <a:gd name="connsiteY25" fmla="*/ 45703 h 298013"/>
                <a:gd name="connsiteX26" fmla="*/ 71239 w 187890"/>
                <a:gd name="connsiteY26" fmla="*/ 57020 h 298013"/>
                <a:gd name="connsiteX27" fmla="*/ 62824 w 187890"/>
                <a:gd name="connsiteY27" fmla="*/ 81395 h 2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890" h="298013">
                  <a:moveTo>
                    <a:pt x="62824" y="81395"/>
                  </a:moveTo>
                  <a:lnTo>
                    <a:pt x="10301" y="81395"/>
                  </a:lnTo>
                  <a:cubicBezTo>
                    <a:pt x="12768" y="56440"/>
                    <a:pt x="21618" y="36562"/>
                    <a:pt x="36708" y="21908"/>
                  </a:cubicBezTo>
                  <a:cubicBezTo>
                    <a:pt x="51797" y="7254"/>
                    <a:pt x="71964" y="0"/>
                    <a:pt x="96920" y="0"/>
                  </a:cubicBezTo>
                  <a:cubicBezTo>
                    <a:pt x="121730" y="0"/>
                    <a:pt x="141462" y="7109"/>
                    <a:pt x="156261" y="21328"/>
                  </a:cubicBezTo>
                  <a:cubicBezTo>
                    <a:pt x="171060" y="35547"/>
                    <a:pt x="178460" y="55134"/>
                    <a:pt x="178460" y="79944"/>
                  </a:cubicBezTo>
                  <a:cubicBezTo>
                    <a:pt x="178460" y="107221"/>
                    <a:pt x="169464" y="126808"/>
                    <a:pt x="151473" y="138850"/>
                  </a:cubicBezTo>
                  <a:cubicBezTo>
                    <a:pt x="163515" y="144074"/>
                    <a:pt x="172801" y="153795"/>
                    <a:pt x="179185" y="167723"/>
                  </a:cubicBezTo>
                  <a:cubicBezTo>
                    <a:pt x="184989" y="179911"/>
                    <a:pt x="187891" y="193404"/>
                    <a:pt x="187891" y="207913"/>
                  </a:cubicBezTo>
                  <a:cubicBezTo>
                    <a:pt x="187891" y="235480"/>
                    <a:pt x="179185" y="257388"/>
                    <a:pt x="161629" y="273638"/>
                  </a:cubicBezTo>
                  <a:cubicBezTo>
                    <a:pt x="144074" y="289888"/>
                    <a:pt x="121440" y="298013"/>
                    <a:pt x="93728" y="298013"/>
                  </a:cubicBezTo>
                  <a:cubicBezTo>
                    <a:pt x="67466" y="298013"/>
                    <a:pt x="45558" y="289743"/>
                    <a:pt x="28292" y="273058"/>
                  </a:cubicBezTo>
                  <a:cubicBezTo>
                    <a:pt x="10882" y="256373"/>
                    <a:pt x="1451" y="234899"/>
                    <a:pt x="0" y="208638"/>
                  </a:cubicBezTo>
                  <a:lnTo>
                    <a:pt x="55569" y="208638"/>
                  </a:lnTo>
                  <a:cubicBezTo>
                    <a:pt x="56004" y="220390"/>
                    <a:pt x="60067" y="230257"/>
                    <a:pt x="67611" y="238091"/>
                  </a:cubicBezTo>
                  <a:cubicBezTo>
                    <a:pt x="75156" y="245926"/>
                    <a:pt x="84587" y="249844"/>
                    <a:pt x="96194" y="249844"/>
                  </a:cubicBezTo>
                  <a:cubicBezTo>
                    <a:pt x="107946" y="249844"/>
                    <a:pt x="117377" y="245056"/>
                    <a:pt x="124341" y="235625"/>
                  </a:cubicBezTo>
                  <a:cubicBezTo>
                    <a:pt x="130870" y="226920"/>
                    <a:pt x="134062" y="216473"/>
                    <a:pt x="134062" y="204431"/>
                  </a:cubicBezTo>
                  <a:cubicBezTo>
                    <a:pt x="134062" y="192243"/>
                    <a:pt x="130580" y="181652"/>
                    <a:pt x="123616" y="172946"/>
                  </a:cubicBezTo>
                  <a:cubicBezTo>
                    <a:pt x="115926" y="162935"/>
                    <a:pt x="106060" y="158437"/>
                    <a:pt x="94308" y="159453"/>
                  </a:cubicBezTo>
                  <a:lnTo>
                    <a:pt x="84152" y="159453"/>
                  </a:lnTo>
                  <a:lnTo>
                    <a:pt x="84152" y="120714"/>
                  </a:lnTo>
                  <a:lnTo>
                    <a:pt x="90100" y="120714"/>
                  </a:lnTo>
                  <a:cubicBezTo>
                    <a:pt x="114185" y="120714"/>
                    <a:pt x="126083" y="107656"/>
                    <a:pt x="126083" y="81685"/>
                  </a:cubicBezTo>
                  <a:cubicBezTo>
                    <a:pt x="126083" y="71384"/>
                    <a:pt x="123181" y="62823"/>
                    <a:pt x="117377" y="56004"/>
                  </a:cubicBezTo>
                  <a:cubicBezTo>
                    <a:pt x="111574" y="49185"/>
                    <a:pt x="103739" y="45703"/>
                    <a:pt x="93728" y="45703"/>
                  </a:cubicBezTo>
                  <a:cubicBezTo>
                    <a:pt x="84442" y="45703"/>
                    <a:pt x="76897" y="49475"/>
                    <a:pt x="71239" y="57020"/>
                  </a:cubicBezTo>
                  <a:cubicBezTo>
                    <a:pt x="66015" y="63404"/>
                    <a:pt x="63259" y="71529"/>
                    <a:pt x="62824" y="81395"/>
                  </a:cubicBezTo>
                  <a:close/>
                </a:path>
              </a:pathLst>
            </a:custGeom>
            <a:solidFill>
              <a:srgbClr val="FFFFFF"/>
            </a:solidFill>
            <a:ln w="14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4800" dirty="0"/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0DBD6972-C8EC-4483-9DAF-51267BEA8B26}"/>
                </a:ext>
              </a:extLst>
            </p:cNvPr>
            <p:cNvSpPr txBox="1"/>
            <p:nvPr/>
          </p:nvSpPr>
          <p:spPr>
            <a:xfrm>
              <a:off x="3108536" y="9690909"/>
              <a:ext cx="3513957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0" spc="-20" dirty="0">
                  <a:latin typeface="Arial" panose="020B0604020202020204" pitchFamily="34" charset="0"/>
                  <a:cs typeface="Arial" panose="020B0604020202020204" pitchFamily="34" charset="0"/>
                </a:rPr>
                <a:t>Greater binding activity for GBM cells compared with other immunotherapy targets</a:t>
              </a:r>
            </a:p>
          </p:txBody>
        </p:sp>
      </p:grpSp>
      <p:sp>
        <p:nvSpPr>
          <p:cNvPr id="206" name="Slide Number Placeholder 4">
            <a:extLst>
              <a:ext uri="{FF2B5EF4-FFF2-40B4-BE49-F238E27FC236}">
                <a16:creationId xmlns:a16="http://schemas.microsoft.com/office/drawing/2014/main" id="{BC63126B-1393-4756-B248-3B31B120B4B5}"/>
              </a:ext>
            </a:extLst>
          </p:cNvPr>
          <p:cNvSpPr txBox="1">
            <a:spLocks/>
          </p:cNvSpPr>
          <p:nvPr/>
        </p:nvSpPr>
        <p:spPr>
          <a:xfrm>
            <a:off x="23888310" y="11936610"/>
            <a:ext cx="171522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z="2400" smtClean="0"/>
              <a:pPr/>
              <a:t>3</a:t>
            </a:fld>
            <a:endParaRPr lang="en-US" sz="2400" dirty="0"/>
          </a:p>
        </p:txBody>
      </p:sp>
      <p:sp>
        <p:nvSpPr>
          <p:cNvPr id="221" name="Footer Placeholder 5">
            <a:extLst>
              <a:ext uri="{FF2B5EF4-FFF2-40B4-BE49-F238E27FC236}">
                <a16:creationId xmlns:a16="http://schemas.microsoft.com/office/drawing/2014/main" id="{0204C7A6-2FC8-4E60-B712-41A9663E1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250AA88-C590-46F4-A69D-9DB0FF40004C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DBB7FB3-5D8C-4BBD-9370-FB5DD841A7BA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4" name="Picture 223" descr="Logo&#10;&#10;Description automatically generated">
              <a:extLst>
                <a:ext uri="{FF2B5EF4-FFF2-40B4-BE49-F238E27FC236}">
                  <a16:creationId xmlns:a16="http://schemas.microsoft.com/office/drawing/2014/main" id="{43D4EE85-6774-46B0-B749-09D72080F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0852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4C6C77-0D25-4EEB-A459-6DC097C07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7404" y="3962399"/>
            <a:ext cx="11517136" cy="1421928"/>
          </a:xfr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Significantly improved survival following a single ICT administration of CLTX-CAR T cells (1×10</a:t>
            </a:r>
            <a:r>
              <a:rPr lang="en-US" sz="3200" b="0" baseline="30000" noProof="0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sz="3200" b="0" noProof="0" dirty="0">
                <a:solidFill>
                  <a:schemeClr val="bg1"/>
                </a:solidFill>
                <a:latin typeface="+mn-lt"/>
              </a:rPr>
              <a:t> CAR T cells) versus that of mock-transduced Tn/mem (no CAR) T cells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EA44D8-BFFD-4CB0-B683-D0B7CBEA6847}"/>
              </a:ext>
            </a:extLst>
          </p:cNvPr>
          <p:cNvSpPr txBox="1">
            <a:spLocks/>
          </p:cNvSpPr>
          <p:nvPr/>
        </p:nvSpPr>
        <p:spPr>
          <a:xfrm>
            <a:off x="611186" y="3962400"/>
            <a:ext cx="10982842" cy="1421928"/>
          </a:xfrm>
          <a:prstGeom prst="rect">
            <a:avLst/>
          </a:prstGeom>
          <a:noFill/>
        </p:spPr>
        <p:txBody>
          <a:bodyPr vert="horz" lIns="0" tIns="45720" rIns="91440" bIns="45720" numCol="1" rtlCol="0">
            <a:sp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Quantification of ffLuc flux (photons/sec) for each mouse shows tumor regression upon ICT administration of CLTX-CAR T cells</a:t>
            </a:r>
            <a:endParaRPr lang="en-US" sz="48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F87E4-4BCE-4884-BFDC-5A59CCEA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262467"/>
            <a:ext cx="22533332" cy="2416556"/>
          </a:xfrm>
        </p:spPr>
        <p:txBody>
          <a:bodyPr anchor="b">
            <a:normAutofit/>
          </a:bodyPr>
          <a:lstStyle/>
          <a:p>
            <a:r>
              <a:rPr lang="en-US" noProof="0" dirty="0">
                <a:cs typeface="Calibri" panose="020F0502020204030204" pitchFamily="34" charset="0"/>
              </a:rPr>
              <a:t>CLTX-CAR T Cells Mediate Potent In Vivo </a:t>
            </a:r>
            <a:br>
              <a:rPr lang="en-US" noProof="0" dirty="0">
                <a:cs typeface="Calibri" panose="020F0502020204030204" pitchFamily="34" charset="0"/>
              </a:rPr>
            </a:br>
            <a:r>
              <a:rPr lang="en-US" noProof="0" dirty="0">
                <a:cs typeface="Calibri" panose="020F0502020204030204" pitchFamily="34" charset="0"/>
              </a:rPr>
              <a:t>Antitumor Activity</a:t>
            </a:r>
            <a:endParaRPr lang="en-US" noProof="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0842DF9-0C73-4CCC-9319-3F6F1DE0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" y="11350823"/>
            <a:ext cx="14554198" cy="1015663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*p=0.0004 using the log-rank (Mantel-Cox) test; p=0.008 for CLTX-CAR versus mock therapy.</a:t>
            </a:r>
          </a:p>
          <a:p>
            <a:pPr lvl="0" eaLnBrk="0" fontAlgn="base" hangingPunct="0">
              <a:buClrTx/>
              <a:defRPr/>
            </a:pPr>
            <a:r>
              <a:rPr lang="da-DK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Wang D, et al. </a:t>
            </a:r>
            <a:r>
              <a:rPr lang="da-DK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Sci Transl Med</a:t>
            </a:r>
            <a:r>
              <a:rPr lang="da-DK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2020;12(533):eaaw2672.</a:t>
            </a:r>
            <a:b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CLTX, chlorotoxin; ffLuc, firefly luciferase; GBM, glioblastoma; ICT, intracranial intratumoral.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B104DFA-D151-488D-8E69-B00BA26FF5B1}"/>
              </a:ext>
            </a:extLst>
          </p:cNvPr>
          <p:cNvSpPr txBox="1">
            <a:spLocks/>
          </p:cNvSpPr>
          <p:nvPr/>
        </p:nvSpPr>
        <p:spPr>
          <a:xfrm>
            <a:off x="632325" y="2590800"/>
            <a:ext cx="22783799" cy="1182112"/>
          </a:xfrm>
          <a:prstGeom prst="roundRect">
            <a:avLst/>
          </a:prstGeom>
          <a:solidFill>
            <a:srgbClr val="D1E2F3"/>
          </a:solidFill>
          <a:ln w="12700" cap="flat" cmpd="sng" algn="ctr">
            <a:solidFill>
              <a:srgbClr val="D1E2F3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00000"/>
              </a:lnSpc>
              <a:buNone/>
            </a:pPr>
            <a:r>
              <a:rPr lang="en-US" dirty="0"/>
              <a:t>Tumor regression was observed in in vivo orthotopic GBM-xenograft mouse models after adoptive transfer of CLTX-CAR T cells via the ICT route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6E2AAF-E121-45AA-AB62-339095CD7E86}"/>
              </a:ext>
            </a:extLst>
          </p:cNvPr>
          <p:cNvGrpSpPr/>
          <p:nvPr/>
        </p:nvGrpSpPr>
        <p:grpSpPr>
          <a:xfrm>
            <a:off x="13440739" y="6386058"/>
            <a:ext cx="7022751" cy="5033364"/>
            <a:chOff x="6607362" y="31329252"/>
            <a:chExt cx="4817247" cy="3452630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C3907A85-3D2B-4B3F-9C8D-784C8DDA1E9D}"/>
                </a:ext>
              </a:extLst>
            </p:cNvPr>
            <p:cNvSpPr txBox="1"/>
            <p:nvPr/>
          </p:nvSpPr>
          <p:spPr>
            <a:xfrm>
              <a:off x="9197393" y="34591875"/>
              <a:ext cx="29028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Day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919BC247-890F-409A-96E1-F84135B36CAB}"/>
                </a:ext>
              </a:extLst>
            </p:cNvPr>
            <p:cNvSpPr txBox="1"/>
            <p:nvPr/>
          </p:nvSpPr>
          <p:spPr>
            <a:xfrm>
              <a:off x="7035523" y="31384774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100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F589D65-8BC9-45C8-BED9-EC052B2DC928}"/>
                </a:ext>
              </a:extLst>
            </p:cNvPr>
            <p:cNvSpPr txBox="1"/>
            <p:nvPr/>
          </p:nvSpPr>
          <p:spPr>
            <a:xfrm>
              <a:off x="7038698" y="32065353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75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01D919D6-4203-4473-8D45-8E4D16946924}"/>
                </a:ext>
              </a:extLst>
            </p:cNvPr>
            <p:cNvSpPr txBox="1"/>
            <p:nvPr/>
          </p:nvSpPr>
          <p:spPr>
            <a:xfrm>
              <a:off x="7038698" y="32745932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50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E9FECCAA-9F64-43A9-A29D-B667CB360608}"/>
                </a:ext>
              </a:extLst>
            </p:cNvPr>
            <p:cNvSpPr txBox="1"/>
            <p:nvPr/>
          </p:nvSpPr>
          <p:spPr>
            <a:xfrm rot="16200000">
              <a:off x="6249340" y="32726038"/>
              <a:ext cx="90605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Survival (%)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797C047-5944-42D2-BA04-06019A323211}"/>
                </a:ext>
              </a:extLst>
            </p:cNvPr>
            <p:cNvSpPr txBox="1"/>
            <p:nvPr/>
          </p:nvSpPr>
          <p:spPr>
            <a:xfrm>
              <a:off x="7038698" y="33426511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25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1F5CE59C-8B4A-4AD5-BB0F-2278E841C692}"/>
                </a:ext>
              </a:extLst>
            </p:cNvPr>
            <p:cNvSpPr txBox="1"/>
            <p:nvPr/>
          </p:nvSpPr>
          <p:spPr>
            <a:xfrm>
              <a:off x="7125216" y="34107088"/>
              <a:ext cx="87966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FDF1E3A9-984F-4089-B961-49DD82EE3666}"/>
                </a:ext>
              </a:extLst>
            </p:cNvPr>
            <p:cNvSpPr txBox="1"/>
            <p:nvPr/>
          </p:nvSpPr>
          <p:spPr>
            <a:xfrm>
              <a:off x="7334671" y="34296738"/>
              <a:ext cx="87966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44113794-447A-49F3-84F8-2654AFDB7C3B}"/>
                </a:ext>
              </a:extLst>
            </p:cNvPr>
            <p:cNvSpPr txBox="1"/>
            <p:nvPr/>
          </p:nvSpPr>
          <p:spPr>
            <a:xfrm>
              <a:off x="7849096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25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CBA299C1-BEE8-4E98-A8FB-FAF874653F80}"/>
                </a:ext>
              </a:extLst>
            </p:cNvPr>
            <p:cNvSpPr txBox="1"/>
            <p:nvPr/>
          </p:nvSpPr>
          <p:spPr>
            <a:xfrm>
              <a:off x="8406793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50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6A44DDC2-8A7D-4958-AE30-276BBE050898}"/>
                </a:ext>
              </a:extLst>
            </p:cNvPr>
            <p:cNvSpPr txBox="1"/>
            <p:nvPr/>
          </p:nvSpPr>
          <p:spPr>
            <a:xfrm>
              <a:off x="8964477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75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8366776F-8CEF-499D-B691-663A0F8F1C92}"/>
                </a:ext>
              </a:extLst>
            </p:cNvPr>
            <p:cNvSpPr txBox="1"/>
            <p:nvPr/>
          </p:nvSpPr>
          <p:spPr>
            <a:xfrm>
              <a:off x="9478917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62360E69-BC8C-4441-9255-22744B0E3523}"/>
                </a:ext>
              </a:extLst>
            </p:cNvPr>
            <p:cNvSpPr txBox="1"/>
            <p:nvPr/>
          </p:nvSpPr>
          <p:spPr>
            <a:xfrm>
              <a:off x="10036600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125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672C6577-F3F7-4A1D-9BBE-FC13D36A88C2}"/>
                </a:ext>
              </a:extLst>
            </p:cNvPr>
            <p:cNvSpPr txBox="1"/>
            <p:nvPr/>
          </p:nvSpPr>
          <p:spPr>
            <a:xfrm>
              <a:off x="10594298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150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44876E3-D26C-488B-9FA9-DDED0C63DB30}"/>
                </a:ext>
              </a:extLst>
            </p:cNvPr>
            <p:cNvSpPr txBox="1"/>
            <p:nvPr/>
          </p:nvSpPr>
          <p:spPr>
            <a:xfrm>
              <a:off x="11151982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175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29E9401C-210C-4D9B-9E60-3305E2E130F9}"/>
                </a:ext>
              </a:extLst>
            </p:cNvPr>
            <p:cNvSpPr txBox="1"/>
            <p:nvPr/>
          </p:nvSpPr>
          <p:spPr>
            <a:xfrm>
              <a:off x="10356899" y="31967731"/>
              <a:ext cx="617963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Untreated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17B49C06-42B2-4651-867A-ED3BAAEF33AC}"/>
                </a:ext>
              </a:extLst>
            </p:cNvPr>
            <p:cNvSpPr txBox="1"/>
            <p:nvPr/>
          </p:nvSpPr>
          <p:spPr>
            <a:xfrm>
              <a:off x="11215469" y="31357008"/>
              <a:ext cx="209140" cy="316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*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8B70F33-AD8E-4190-96A2-B0A71E40D6EF}"/>
                </a:ext>
              </a:extLst>
            </p:cNvPr>
            <p:cNvSpPr txBox="1"/>
            <p:nvPr/>
          </p:nvSpPr>
          <p:spPr>
            <a:xfrm>
              <a:off x="10356899" y="32260298"/>
              <a:ext cx="336471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Mock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C8A8067C-D88B-4E42-800E-1C5FD8CBB10B}"/>
                </a:ext>
              </a:extLst>
            </p:cNvPr>
            <p:cNvSpPr txBox="1"/>
            <p:nvPr/>
          </p:nvSpPr>
          <p:spPr>
            <a:xfrm>
              <a:off x="10356899" y="32552866"/>
              <a:ext cx="691062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CLTX-CAR</a:t>
              </a: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29C4E82-1067-44EA-A25B-1E4C7EEF2604}"/>
                </a:ext>
              </a:extLst>
            </p:cNvPr>
            <p:cNvSpPr/>
            <p:nvPr/>
          </p:nvSpPr>
          <p:spPr>
            <a:xfrm>
              <a:off x="10088685" y="32072520"/>
              <a:ext cx="224374" cy="14200"/>
            </a:xfrm>
            <a:custGeom>
              <a:avLst/>
              <a:gdLst>
                <a:gd name="connsiteX0" fmla="*/ 0 w 224374"/>
                <a:gd name="connsiteY0" fmla="*/ 0 h 14200"/>
                <a:gd name="connsiteX1" fmla="*/ 224374 w 224374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374" h="14200">
                  <a:moveTo>
                    <a:pt x="0" y="0"/>
                  </a:moveTo>
                  <a:lnTo>
                    <a:pt x="224374" y="0"/>
                  </a:lnTo>
                </a:path>
              </a:pathLst>
            </a:custGeom>
            <a:ln w="57150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A5460CE-A73B-496B-97F4-8B9FF1727C3D}"/>
                </a:ext>
              </a:extLst>
            </p:cNvPr>
            <p:cNvSpPr/>
            <p:nvPr/>
          </p:nvSpPr>
          <p:spPr>
            <a:xfrm>
              <a:off x="10088685" y="32365087"/>
              <a:ext cx="224374" cy="14200"/>
            </a:xfrm>
            <a:custGeom>
              <a:avLst/>
              <a:gdLst>
                <a:gd name="connsiteX0" fmla="*/ 0 w 224374"/>
                <a:gd name="connsiteY0" fmla="*/ 0 h 14200"/>
                <a:gd name="connsiteX1" fmla="*/ 224374 w 224374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374" h="14200">
                  <a:moveTo>
                    <a:pt x="0" y="0"/>
                  </a:moveTo>
                  <a:lnTo>
                    <a:pt x="224374" y="0"/>
                  </a:lnTo>
                </a:path>
              </a:pathLst>
            </a:custGeom>
            <a:ln w="57150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5C1F107-22A8-409C-84E9-3AE977B98558}"/>
                </a:ext>
              </a:extLst>
            </p:cNvPr>
            <p:cNvSpPr/>
            <p:nvPr/>
          </p:nvSpPr>
          <p:spPr>
            <a:xfrm>
              <a:off x="10088685" y="32657655"/>
              <a:ext cx="224374" cy="14200"/>
            </a:xfrm>
            <a:custGeom>
              <a:avLst/>
              <a:gdLst>
                <a:gd name="connsiteX0" fmla="*/ 0 w 224374"/>
                <a:gd name="connsiteY0" fmla="*/ 0 h 14200"/>
                <a:gd name="connsiteX1" fmla="*/ 224374 w 224374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374" h="14200">
                  <a:moveTo>
                    <a:pt x="0" y="0"/>
                  </a:moveTo>
                  <a:lnTo>
                    <a:pt x="224374" y="0"/>
                  </a:lnTo>
                </a:path>
              </a:pathLst>
            </a:custGeom>
            <a:ln w="57150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47BC112-A088-40CA-8242-01A0AA62A238}"/>
                </a:ext>
              </a:extLst>
            </p:cNvPr>
            <p:cNvSpPr/>
            <p:nvPr/>
          </p:nvSpPr>
          <p:spPr>
            <a:xfrm>
              <a:off x="7377874" y="31329252"/>
              <a:ext cx="14200" cy="2919706"/>
            </a:xfrm>
            <a:custGeom>
              <a:avLst/>
              <a:gdLst>
                <a:gd name="connsiteX0" fmla="*/ 0 w 14200"/>
                <a:gd name="connsiteY0" fmla="*/ 0 h 2919706"/>
                <a:gd name="connsiteX1" fmla="*/ 0 w 14200"/>
                <a:gd name="connsiteY1" fmla="*/ 2919707 h 291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2919706">
                  <a:moveTo>
                    <a:pt x="0" y="0"/>
                  </a:moveTo>
                  <a:lnTo>
                    <a:pt x="0" y="2919707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27877D8-2C6D-40E8-831A-0D96032B4753}"/>
                </a:ext>
              </a:extLst>
            </p:cNvPr>
            <p:cNvSpPr/>
            <p:nvPr/>
          </p:nvSpPr>
          <p:spPr>
            <a:xfrm>
              <a:off x="7373756" y="34241149"/>
              <a:ext cx="3939188" cy="14200"/>
            </a:xfrm>
            <a:custGeom>
              <a:avLst/>
              <a:gdLst>
                <a:gd name="connsiteX0" fmla="*/ 0 w 3939188"/>
                <a:gd name="connsiteY0" fmla="*/ 0 h 14200"/>
                <a:gd name="connsiteX1" fmla="*/ 3939188 w 3939188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9188" h="14200">
                  <a:moveTo>
                    <a:pt x="0" y="0"/>
                  </a:moveTo>
                  <a:lnTo>
                    <a:pt x="3939188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6A99D42-7232-4B11-AC21-F9C556C1F4D2}"/>
                </a:ext>
              </a:extLst>
            </p:cNvPr>
            <p:cNvSpPr/>
            <p:nvPr/>
          </p:nvSpPr>
          <p:spPr>
            <a:xfrm>
              <a:off x="7317521" y="31514432"/>
              <a:ext cx="60353" cy="14200"/>
            </a:xfrm>
            <a:custGeom>
              <a:avLst/>
              <a:gdLst>
                <a:gd name="connsiteX0" fmla="*/ 0 w 60353"/>
                <a:gd name="connsiteY0" fmla="*/ 0 h 14200"/>
                <a:gd name="connsiteX1" fmla="*/ 60354 w 60353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14200">
                  <a:moveTo>
                    <a:pt x="0" y="0"/>
                  </a:moveTo>
                  <a:lnTo>
                    <a:pt x="60354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D1A7708-6AC1-4AB7-A405-27DC6BA730A1}"/>
                </a:ext>
              </a:extLst>
            </p:cNvPr>
            <p:cNvSpPr/>
            <p:nvPr/>
          </p:nvSpPr>
          <p:spPr>
            <a:xfrm>
              <a:off x="7317521" y="32196218"/>
              <a:ext cx="60353" cy="14200"/>
            </a:xfrm>
            <a:custGeom>
              <a:avLst/>
              <a:gdLst>
                <a:gd name="connsiteX0" fmla="*/ 0 w 60353"/>
                <a:gd name="connsiteY0" fmla="*/ 0 h 14200"/>
                <a:gd name="connsiteX1" fmla="*/ 60354 w 60353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14200">
                  <a:moveTo>
                    <a:pt x="0" y="0"/>
                  </a:moveTo>
                  <a:lnTo>
                    <a:pt x="60354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072087C-F351-4993-9A3C-71EB38181175}"/>
                </a:ext>
              </a:extLst>
            </p:cNvPr>
            <p:cNvSpPr/>
            <p:nvPr/>
          </p:nvSpPr>
          <p:spPr>
            <a:xfrm>
              <a:off x="7317521" y="32877861"/>
              <a:ext cx="60353" cy="14200"/>
            </a:xfrm>
            <a:custGeom>
              <a:avLst/>
              <a:gdLst>
                <a:gd name="connsiteX0" fmla="*/ 0 w 60353"/>
                <a:gd name="connsiteY0" fmla="*/ 0 h 14200"/>
                <a:gd name="connsiteX1" fmla="*/ 60354 w 60353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14200">
                  <a:moveTo>
                    <a:pt x="0" y="0"/>
                  </a:moveTo>
                  <a:lnTo>
                    <a:pt x="60354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0E0041D-B65B-4896-BDC7-1C90DC2EF5C4}"/>
                </a:ext>
              </a:extLst>
            </p:cNvPr>
            <p:cNvSpPr/>
            <p:nvPr/>
          </p:nvSpPr>
          <p:spPr>
            <a:xfrm>
              <a:off x="7317521" y="33559505"/>
              <a:ext cx="60353" cy="14200"/>
            </a:xfrm>
            <a:custGeom>
              <a:avLst/>
              <a:gdLst>
                <a:gd name="connsiteX0" fmla="*/ 0 w 60353"/>
                <a:gd name="connsiteY0" fmla="*/ 0 h 14200"/>
                <a:gd name="connsiteX1" fmla="*/ 60354 w 60353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14200">
                  <a:moveTo>
                    <a:pt x="0" y="0"/>
                  </a:moveTo>
                  <a:lnTo>
                    <a:pt x="60354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BFC1BF2-8C4F-47B1-BF28-ACDCA0E2C1ED}"/>
                </a:ext>
              </a:extLst>
            </p:cNvPr>
            <p:cNvSpPr/>
            <p:nvPr/>
          </p:nvSpPr>
          <p:spPr>
            <a:xfrm>
              <a:off x="7317521" y="34241149"/>
              <a:ext cx="60353" cy="14200"/>
            </a:xfrm>
            <a:custGeom>
              <a:avLst/>
              <a:gdLst>
                <a:gd name="connsiteX0" fmla="*/ 0 w 60353"/>
                <a:gd name="connsiteY0" fmla="*/ 0 h 14200"/>
                <a:gd name="connsiteX1" fmla="*/ 60354 w 60353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14200">
                  <a:moveTo>
                    <a:pt x="0" y="0"/>
                  </a:moveTo>
                  <a:lnTo>
                    <a:pt x="60354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94671B0-0A54-4FF6-98FE-F0505176D7DA}"/>
                </a:ext>
              </a:extLst>
            </p:cNvPr>
            <p:cNvSpPr/>
            <p:nvPr/>
          </p:nvSpPr>
          <p:spPr>
            <a:xfrm>
              <a:off x="7377874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CE67268-FB82-44EC-9C22-57682472EDDF}"/>
                </a:ext>
              </a:extLst>
            </p:cNvPr>
            <p:cNvSpPr/>
            <p:nvPr/>
          </p:nvSpPr>
          <p:spPr>
            <a:xfrm>
              <a:off x="7935686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EE3C5D0-4C05-4823-817E-4AB9AD1C97B9}"/>
                </a:ext>
              </a:extLst>
            </p:cNvPr>
            <p:cNvSpPr/>
            <p:nvPr/>
          </p:nvSpPr>
          <p:spPr>
            <a:xfrm>
              <a:off x="8493355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C99843A-FEA3-49B2-80F9-0899B5722391}"/>
                </a:ext>
              </a:extLst>
            </p:cNvPr>
            <p:cNvSpPr/>
            <p:nvPr/>
          </p:nvSpPr>
          <p:spPr>
            <a:xfrm>
              <a:off x="9051025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754EC9B-8860-4297-B90A-BAA9B3579FFC}"/>
                </a:ext>
              </a:extLst>
            </p:cNvPr>
            <p:cNvSpPr/>
            <p:nvPr/>
          </p:nvSpPr>
          <p:spPr>
            <a:xfrm>
              <a:off x="9608694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02B5582-D752-4AF3-A943-66AAE4C3FAD9}"/>
                </a:ext>
              </a:extLst>
            </p:cNvPr>
            <p:cNvSpPr/>
            <p:nvPr/>
          </p:nvSpPr>
          <p:spPr>
            <a:xfrm>
              <a:off x="10166363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BA31DC4-1053-4BB0-A58E-4659F28D6FE3}"/>
                </a:ext>
              </a:extLst>
            </p:cNvPr>
            <p:cNvSpPr/>
            <p:nvPr/>
          </p:nvSpPr>
          <p:spPr>
            <a:xfrm>
              <a:off x="10724033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AEF1988-A719-4B9A-A713-DD5C9AE74682}"/>
                </a:ext>
              </a:extLst>
            </p:cNvPr>
            <p:cNvSpPr/>
            <p:nvPr/>
          </p:nvSpPr>
          <p:spPr>
            <a:xfrm>
              <a:off x="11281844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5ABC68B-24E5-424A-BD0D-0F0238DD14E4}"/>
                </a:ext>
              </a:extLst>
            </p:cNvPr>
            <p:cNvSpPr/>
            <p:nvPr/>
          </p:nvSpPr>
          <p:spPr>
            <a:xfrm>
              <a:off x="9098456" y="31514432"/>
              <a:ext cx="2153850" cy="14200"/>
            </a:xfrm>
            <a:custGeom>
              <a:avLst/>
              <a:gdLst>
                <a:gd name="connsiteX0" fmla="*/ 0 w 2153850"/>
                <a:gd name="connsiteY0" fmla="*/ 0 h 14200"/>
                <a:gd name="connsiteX1" fmla="*/ 2153851 w 2153850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3850" h="14200">
                  <a:moveTo>
                    <a:pt x="0" y="0"/>
                  </a:moveTo>
                  <a:lnTo>
                    <a:pt x="2153851" y="0"/>
                  </a:lnTo>
                </a:path>
              </a:pathLst>
            </a:custGeom>
            <a:ln w="57150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8889B31-C9B9-403C-8B93-09DC30DFBED6}"/>
                </a:ext>
              </a:extLst>
            </p:cNvPr>
            <p:cNvSpPr/>
            <p:nvPr/>
          </p:nvSpPr>
          <p:spPr>
            <a:xfrm>
              <a:off x="8965535" y="31514432"/>
              <a:ext cx="1073020" cy="2726716"/>
            </a:xfrm>
            <a:custGeom>
              <a:avLst/>
              <a:gdLst>
                <a:gd name="connsiteX0" fmla="*/ 0 w 1073020"/>
                <a:gd name="connsiteY0" fmla="*/ 0 h 2726716"/>
                <a:gd name="connsiteX1" fmla="*/ 195688 w 1073020"/>
                <a:gd name="connsiteY1" fmla="*/ 0 h 2726716"/>
                <a:gd name="connsiteX2" fmla="*/ 195688 w 1073020"/>
                <a:gd name="connsiteY2" fmla="*/ 455281 h 2726716"/>
                <a:gd name="connsiteX3" fmla="*/ 422477 w 1073020"/>
                <a:gd name="connsiteY3" fmla="*/ 455281 h 2726716"/>
                <a:gd name="connsiteX4" fmla="*/ 422477 w 1073020"/>
                <a:gd name="connsiteY4" fmla="*/ 908716 h 2726716"/>
                <a:gd name="connsiteX5" fmla="*/ 576131 w 1073020"/>
                <a:gd name="connsiteY5" fmla="*/ 908716 h 2726716"/>
                <a:gd name="connsiteX6" fmla="*/ 576131 w 1073020"/>
                <a:gd name="connsiteY6" fmla="*/ 1363429 h 2726716"/>
                <a:gd name="connsiteX7" fmla="*/ 743417 w 1073020"/>
                <a:gd name="connsiteY7" fmla="*/ 1363429 h 2726716"/>
                <a:gd name="connsiteX8" fmla="*/ 743417 w 1073020"/>
                <a:gd name="connsiteY8" fmla="*/ 1823255 h 2726716"/>
                <a:gd name="connsiteX9" fmla="*/ 1006134 w 1073020"/>
                <a:gd name="connsiteY9" fmla="*/ 1823255 h 2726716"/>
                <a:gd name="connsiteX10" fmla="*/ 1006134 w 1073020"/>
                <a:gd name="connsiteY10" fmla="*/ 2276832 h 2726716"/>
                <a:gd name="connsiteX11" fmla="*/ 1073020 w 1073020"/>
                <a:gd name="connsiteY11" fmla="*/ 2276832 h 2726716"/>
                <a:gd name="connsiteX12" fmla="*/ 1073020 w 1073020"/>
                <a:gd name="connsiteY12" fmla="*/ 2726717 h 272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020" h="2726716">
                  <a:moveTo>
                    <a:pt x="0" y="0"/>
                  </a:moveTo>
                  <a:lnTo>
                    <a:pt x="195688" y="0"/>
                  </a:lnTo>
                  <a:lnTo>
                    <a:pt x="195688" y="455281"/>
                  </a:lnTo>
                  <a:lnTo>
                    <a:pt x="422477" y="455281"/>
                  </a:lnTo>
                  <a:lnTo>
                    <a:pt x="422477" y="908716"/>
                  </a:lnTo>
                  <a:lnTo>
                    <a:pt x="576131" y="908716"/>
                  </a:lnTo>
                  <a:lnTo>
                    <a:pt x="576131" y="1363429"/>
                  </a:lnTo>
                  <a:lnTo>
                    <a:pt x="743417" y="1363429"/>
                  </a:lnTo>
                  <a:lnTo>
                    <a:pt x="743417" y="1823255"/>
                  </a:lnTo>
                  <a:lnTo>
                    <a:pt x="1006134" y="1823255"/>
                  </a:lnTo>
                  <a:lnTo>
                    <a:pt x="1006134" y="2276832"/>
                  </a:lnTo>
                  <a:lnTo>
                    <a:pt x="1073020" y="2276832"/>
                  </a:lnTo>
                  <a:lnTo>
                    <a:pt x="1073020" y="2726717"/>
                  </a:lnTo>
                </a:path>
              </a:pathLst>
            </a:custGeom>
            <a:noFill/>
            <a:ln w="57150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B454C88-EC00-443B-883B-8E9EFC2C6FC6}"/>
                </a:ext>
              </a:extLst>
            </p:cNvPr>
            <p:cNvSpPr/>
            <p:nvPr/>
          </p:nvSpPr>
          <p:spPr>
            <a:xfrm>
              <a:off x="7377874" y="31514432"/>
              <a:ext cx="2412307" cy="2726716"/>
            </a:xfrm>
            <a:custGeom>
              <a:avLst/>
              <a:gdLst>
                <a:gd name="connsiteX0" fmla="*/ 0 w 2412307"/>
                <a:gd name="connsiteY0" fmla="*/ 0 h 2726716"/>
                <a:gd name="connsiteX1" fmla="*/ 1633530 w 2412307"/>
                <a:gd name="connsiteY1" fmla="*/ 0 h 2726716"/>
                <a:gd name="connsiteX2" fmla="*/ 1633530 w 2412307"/>
                <a:gd name="connsiteY2" fmla="*/ 453435 h 2726716"/>
                <a:gd name="connsiteX3" fmla="*/ 1769290 w 2412307"/>
                <a:gd name="connsiteY3" fmla="*/ 453435 h 2726716"/>
                <a:gd name="connsiteX4" fmla="*/ 1769290 w 2412307"/>
                <a:gd name="connsiteY4" fmla="*/ 910704 h 2726716"/>
                <a:gd name="connsiteX5" fmla="*/ 1879347 w 2412307"/>
                <a:gd name="connsiteY5" fmla="*/ 910704 h 2726716"/>
                <a:gd name="connsiteX6" fmla="*/ 1879347 w 2412307"/>
                <a:gd name="connsiteY6" fmla="*/ 1818995 h 2726716"/>
                <a:gd name="connsiteX7" fmla="*/ 2189211 w 2412307"/>
                <a:gd name="connsiteY7" fmla="*/ 1818995 h 2726716"/>
                <a:gd name="connsiteX8" fmla="*/ 2189211 w 2412307"/>
                <a:gd name="connsiteY8" fmla="*/ 2274560 h 2726716"/>
                <a:gd name="connsiteX9" fmla="*/ 2412308 w 2412307"/>
                <a:gd name="connsiteY9" fmla="*/ 2274560 h 2726716"/>
                <a:gd name="connsiteX10" fmla="*/ 2412308 w 2412307"/>
                <a:gd name="connsiteY10" fmla="*/ 2726717 h 272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307" h="2726716">
                  <a:moveTo>
                    <a:pt x="0" y="0"/>
                  </a:moveTo>
                  <a:lnTo>
                    <a:pt x="1633530" y="0"/>
                  </a:lnTo>
                  <a:lnTo>
                    <a:pt x="1633530" y="453435"/>
                  </a:lnTo>
                  <a:lnTo>
                    <a:pt x="1769290" y="453435"/>
                  </a:lnTo>
                  <a:lnTo>
                    <a:pt x="1769290" y="910704"/>
                  </a:lnTo>
                  <a:lnTo>
                    <a:pt x="1879347" y="910704"/>
                  </a:lnTo>
                  <a:lnTo>
                    <a:pt x="1879347" y="1818995"/>
                  </a:lnTo>
                  <a:lnTo>
                    <a:pt x="2189211" y="1818995"/>
                  </a:lnTo>
                  <a:lnTo>
                    <a:pt x="2189211" y="2274560"/>
                  </a:lnTo>
                  <a:lnTo>
                    <a:pt x="2412308" y="2274560"/>
                  </a:lnTo>
                  <a:lnTo>
                    <a:pt x="2412308" y="2726717"/>
                  </a:lnTo>
                </a:path>
              </a:pathLst>
            </a:custGeom>
            <a:noFill/>
            <a:ln w="57150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2B9A00-4321-4E14-BD28-65295D281A21}"/>
              </a:ext>
            </a:extLst>
          </p:cNvPr>
          <p:cNvGrpSpPr/>
          <p:nvPr/>
        </p:nvGrpSpPr>
        <p:grpSpPr>
          <a:xfrm>
            <a:off x="2352400" y="6206997"/>
            <a:ext cx="6716987" cy="5212427"/>
            <a:chOff x="944839" y="31206424"/>
            <a:chExt cx="4607509" cy="357545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2D5F97-B5F1-4C45-9331-41CBB43F4CA6}"/>
                </a:ext>
              </a:extLst>
            </p:cNvPr>
            <p:cNvSpPr/>
            <p:nvPr/>
          </p:nvSpPr>
          <p:spPr>
            <a:xfrm>
              <a:off x="1676639" y="31329252"/>
              <a:ext cx="14200" cy="2919706"/>
            </a:xfrm>
            <a:custGeom>
              <a:avLst/>
              <a:gdLst>
                <a:gd name="connsiteX0" fmla="*/ 0 w 14200"/>
                <a:gd name="connsiteY0" fmla="*/ 0 h 2919706"/>
                <a:gd name="connsiteX1" fmla="*/ 0 w 14200"/>
                <a:gd name="connsiteY1" fmla="*/ 2919707 h 291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2919706">
                  <a:moveTo>
                    <a:pt x="0" y="0"/>
                  </a:moveTo>
                  <a:lnTo>
                    <a:pt x="0" y="2919707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451E18-4AA0-4076-82BB-2315CCC87E1E}"/>
                </a:ext>
              </a:extLst>
            </p:cNvPr>
            <p:cNvSpPr/>
            <p:nvPr/>
          </p:nvSpPr>
          <p:spPr>
            <a:xfrm>
              <a:off x="1950290" y="31329252"/>
              <a:ext cx="14200" cy="2919706"/>
            </a:xfrm>
            <a:custGeom>
              <a:avLst/>
              <a:gdLst>
                <a:gd name="connsiteX0" fmla="*/ 0 w 14200"/>
                <a:gd name="connsiteY0" fmla="*/ 0 h 2919706"/>
                <a:gd name="connsiteX1" fmla="*/ 0 w 14200"/>
                <a:gd name="connsiteY1" fmla="*/ 2919707 h 291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2919706">
                  <a:moveTo>
                    <a:pt x="0" y="0"/>
                  </a:moveTo>
                  <a:lnTo>
                    <a:pt x="0" y="2919707"/>
                  </a:lnTo>
                </a:path>
              </a:pathLst>
            </a:custGeom>
            <a:ln w="14191" cap="flat">
              <a:solidFill>
                <a:schemeClr val="bg1"/>
              </a:solidFill>
              <a:custDash>
                <a:ds d="300000" sp="300000"/>
              </a:custDash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51C8CE-F4DC-4375-98A3-CFF8F34434FE}"/>
                </a:ext>
              </a:extLst>
            </p:cNvPr>
            <p:cNvSpPr/>
            <p:nvPr/>
          </p:nvSpPr>
          <p:spPr>
            <a:xfrm>
              <a:off x="1672378" y="34241149"/>
              <a:ext cx="3879970" cy="14200"/>
            </a:xfrm>
            <a:custGeom>
              <a:avLst/>
              <a:gdLst>
                <a:gd name="connsiteX0" fmla="*/ 0 w 3879970"/>
                <a:gd name="connsiteY0" fmla="*/ 0 h 14200"/>
                <a:gd name="connsiteX1" fmla="*/ 3879971 w 3879970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9970" h="14200">
                  <a:moveTo>
                    <a:pt x="0" y="0"/>
                  </a:moveTo>
                  <a:lnTo>
                    <a:pt x="3879971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EC5F32-528D-46FB-B95E-E989A2B5D7A2}"/>
                </a:ext>
              </a:extLst>
            </p:cNvPr>
            <p:cNvSpPr/>
            <p:nvPr/>
          </p:nvSpPr>
          <p:spPr>
            <a:xfrm>
              <a:off x="1616143" y="31352116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36897A-F387-4C93-895B-13064A779245}"/>
                </a:ext>
              </a:extLst>
            </p:cNvPr>
            <p:cNvSpPr/>
            <p:nvPr/>
          </p:nvSpPr>
          <p:spPr>
            <a:xfrm>
              <a:off x="1616143" y="31878543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2100D7-9EF0-45DD-9959-1EB2897F38A2}"/>
                </a:ext>
              </a:extLst>
            </p:cNvPr>
            <p:cNvSpPr/>
            <p:nvPr/>
          </p:nvSpPr>
          <p:spPr>
            <a:xfrm>
              <a:off x="1616143" y="32404971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ACCA79-2F2F-4C02-AFEF-285FBB079553}"/>
                </a:ext>
              </a:extLst>
            </p:cNvPr>
            <p:cNvSpPr/>
            <p:nvPr/>
          </p:nvSpPr>
          <p:spPr>
            <a:xfrm>
              <a:off x="1616143" y="32931257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2DAFD8-93F1-4623-9218-829D2FAD909E}"/>
                </a:ext>
              </a:extLst>
            </p:cNvPr>
            <p:cNvSpPr/>
            <p:nvPr/>
          </p:nvSpPr>
          <p:spPr>
            <a:xfrm>
              <a:off x="1616143" y="33457685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338C9-B852-44DE-B57D-BF5310EBA18C}"/>
                </a:ext>
              </a:extLst>
            </p:cNvPr>
            <p:cNvSpPr/>
            <p:nvPr/>
          </p:nvSpPr>
          <p:spPr>
            <a:xfrm>
              <a:off x="1616143" y="33984112"/>
              <a:ext cx="60495" cy="14200"/>
            </a:xfrm>
            <a:custGeom>
              <a:avLst/>
              <a:gdLst>
                <a:gd name="connsiteX0" fmla="*/ 0 w 60495"/>
                <a:gd name="connsiteY0" fmla="*/ 0 h 14200"/>
                <a:gd name="connsiteX1" fmla="*/ 60496 w 60495"/>
                <a:gd name="connsiteY1" fmla="*/ 0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95" h="14200">
                  <a:moveTo>
                    <a:pt x="0" y="0"/>
                  </a:moveTo>
                  <a:lnTo>
                    <a:pt x="60496" y="0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FBEE8A-3FEB-4FAD-8FCB-FA82013D5CF9}"/>
                </a:ext>
              </a:extLst>
            </p:cNvPr>
            <p:cNvSpPr/>
            <p:nvPr/>
          </p:nvSpPr>
          <p:spPr>
            <a:xfrm>
              <a:off x="1676639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CACC08-6A4B-48A3-B989-4389BF45B47D}"/>
                </a:ext>
              </a:extLst>
            </p:cNvPr>
            <p:cNvSpPr/>
            <p:nvPr/>
          </p:nvSpPr>
          <p:spPr>
            <a:xfrm>
              <a:off x="2292532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CFB93F4-4A0C-43B9-AD06-9CBC958F19D8}"/>
                </a:ext>
              </a:extLst>
            </p:cNvPr>
            <p:cNvSpPr/>
            <p:nvPr/>
          </p:nvSpPr>
          <p:spPr>
            <a:xfrm>
              <a:off x="2908425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57638BB-4C2B-4287-9312-2B692F812B92}"/>
                </a:ext>
              </a:extLst>
            </p:cNvPr>
            <p:cNvSpPr/>
            <p:nvPr/>
          </p:nvSpPr>
          <p:spPr>
            <a:xfrm>
              <a:off x="3524318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318A49-B0F9-4A7C-8028-2E28B215388E}"/>
                </a:ext>
              </a:extLst>
            </p:cNvPr>
            <p:cNvSpPr/>
            <p:nvPr/>
          </p:nvSpPr>
          <p:spPr>
            <a:xfrm>
              <a:off x="4140211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77A7D5-B34C-4838-963D-C5D26E108355}"/>
                </a:ext>
              </a:extLst>
            </p:cNvPr>
            <p:cNvSpPr/>
            <p:nvPr/>
          </p:nvSpPr>
          <p:spPr>
            <a:xfrm>
              <a:off x="4756104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2E40A6-9719-4145-A2D9-FAC553ACCAF5}"/>
                </a:ext>
              </a:extLst>
            </p:cNvPr>
            <p:cNvSpPr/>
            <p:nvPr/>
          </p:nvSpPr>
          <p:spPr>
            <a:xfrm>
              <a:off x="5371997" y="34241149"/>
              <a:ext cx="14200" cy="60495"/>
            </a:xfrm>
            <a:custGeom>
              <a:avLst/>
              <a:gdLst>
                <a:gd name="connsiteX0" fmla="*/ 0 w 14200"/>
                <a:gd name="connsiteY0" fmla="*/ 0 h 60495"/>
                <a:gd name="connsiteX1" fmla="*/ 0 w 14200"/>
                <a:gd name="connsiteY1" fmla="*/ 60496 h 6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0" h="60495">
                  <a:moveTo>
                    <a:pt x="0" y="0"/>
                  </a:moveTo>
                  <a:lnTo>
                    <a:pt x="0" y="60496"/>
                  </a:lnTo>
                </a:path>
              </a:pathLst>
            </a:custGeom>
            <a:ln w="141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63F26D-4819-4AD0-9536-23B277D6F4C8}"/>
                </a:ext>
              </a:extLst>
            </p:cNvPr>
            <p:cNvSpPr txBox="1"/>
            <p:nvPr/>
          </p:nvSpPr>
          <p:spPr>
            <a:xfrm>
              <a:off x="1321324" y="31206424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A257C2-41F7-4F99-AEAA-F4A55639AA97}"/>
                </a:ext>
              </a:extLst>
            </p:cNvPr>
            <p:cNvSpPr txBox="1"/>
            <p:nvPr/>
          </p:nvSpPr>
          <p:spPr>
            <a:xfrm>
              <a:off x="1633318" y="34296738"/>
              <a:ext cx="87966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D3E3A1-50EE-4D68-AF04-3EF383DDEFF4}"/>
                </a:ext>
              </a:extLst>
            </p:cNvPr>
            <p:cNvSpPr txBox="1"/>
            <p:nvPr/>
          </p:nvSpPr>
          <p:spPr>
            <a:xfrm>
              <a:off x="2205959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20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5A9483-71D6-4A6F-9840-E058C6D6B61F}"/>
                </a:ext>
              </a:extLst>
            </p:cNvPr>
            <p:cNvSpPr txBox="1"/>
            <p:nvPr/>
          </p:nvSpPr>
          <p:spPr>
            <a:xfrm>
              <a:off x="2821864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46C9A5-D981-46E2-A0CF-1541587B8EB6}"/>
                </a:ext>
              </a:extLst>
            </p:cNvPr>
            <p:cNvSpPr txBox="1"/>
            <p:nvPr/>
          </p:nvSpPr>
          <p:spPr>
            <a:xfrm>
              <a:off x="3437770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60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C30B8B-7EA7-4E87-BD27-838D7923CCDF}"/>
                </a:ext>
              </a:extLst>
            </p:cNvPr>
            <p:cNvSpPr txBox="1"/>
            <p:nvPr/>
          </p:nvSpPr>
          <p:spPr>
            <a:xfrm>
              <a:off x="3460010" y="34591875"/>
              <a:ext cx="29028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Day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091212-617E-4082-AE21-9AF87F38F1C5}"/>
                </a:ext>
              </a:extLst>
            </p:cNvPr>
            <p:cNvSpPr txBox="1"/>
            <p:nvPr/>
          </p:nvSpPr>
          <p:spPr>
            <a:xfrm>
              <a:off x="4053678" y="34296738"/>
              <a:ext cx="175932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80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682FDE-1FC9-4147-9672-22C8FA9F06D9}"/>
                </a:ext>
              </a:extLst>
            </p:cNvPr>
            <p:cNvSpPr txBox="1"/>
            <p:nvPr/>
          </p:nvSpPr>
          <p:spPr>
            <a:xfrm>
              <a:off x="4626312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1DECF0-698E-4B72-A78F-A803C79755F0}"/>
                </a:ext>
              </a:extLst>
            </p:cNvPr>
            <p:cNvSpPr txBox="1"/>
            <p:nvPr/>
          </p:nvSpPr>
          <p:spPr>
            <a:xfrm>
              <a:off x="5242220" y="34296738"/>
              <a:ext cx="263899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120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CCD6F5-A86C-4AEF-9016-5D0EB3370868}"/>
                </a:ext>
              </a:extLst>
            </p:cNvPr>
            <p:cNvSpPr txBox="1"/>
            <p:nvPr/>
          </p:nvSpPr>
          <p:spPr>
            <a:xfrm rot="16200000">
              <a:off x="73688" y="32694100"/>
              <a:ext cx="19323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Tumor flux (photons/sec)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7D07D4-3561-4FB8-BD0B-3FE009CB45AA}"/>
                </a:ext>
              </a:extLst>
            </p:cNvPr>
            <p:cNvSpPr txBox="1"/>
            <p:nvPr/>
          </p:nvSpPr>
          <p:spPr>
            <a:xfrm>
              <a:off x="2397321" y="31216167"/>
              <a:ext cx="617963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Untreated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0B83AC-BC4A-4C26-AB6A-86931DC91BE3}"/>
                </a:ext>
              </a:extLst>
            </p:cNvPr>
            <p:cNvSpPr txBox="1"/>
            <p:nvPr/>
          </p:nvSpPr>
          <p:spPr>
            <a:xfrm>
              <a:off x="2397321" y="31508735"/>
              <a:ext cx="336471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Mock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1154B4-7422-45D3-8279-395EA01968BA}"/>
                </a:ext>
              </a:extLst>
            </p:cNvPr>
            <p:cNvSpPr txBox="1"/>
            <p:nvPr/>
          </p:nvSpPr>
          <p:spPr>
            <a:xfrm>
              <a:off x="2397321" y="31801303"/>
              <a:ext cx="691063" cy="1688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CLTX-CAR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163E80-AFEE-4D12-8CD7-6C1169068F36}"/>
                </a:ext>
              </a:extLst>
            </p:cNvPr>
            <p:cNvSpPr/>
            <p:nvPr/>
          </p:nvSpPr>
          <p:spPr>
            <a:xfrm>
              <a:off x="1893202" y="32770219"/>
              <a:ext cx="3541420" cy="1114345"/>
            </a:xfrm>
            <a:custGeom>
              <a:avLst/>
              <a:gdLst>
                <a:gd name="connsiteX0" fmla="*/ 0 w 3541420"/>
                <a:gd name="connsiteY0" fmla="*/ 0 h 1114345"/>
                <a:gd name="connsiteX1" fmla="*/ 280468 w 3541420"/>
                <a:gd name="connsiteY1" fmla="*/ 889261 h 1114345"/>
                <a:gd name="connsiteX2" fmla="*/ 486949 w 3541420"/>
                <a:gd name="connsiteY2" fmla="*/ 1114345 h 1114345"/>
                <a:gd name="connsiteX3" fmla="*/ 936975 w 3541420"/>
                <a:gd name="connsiteY3" fmla="*/ 762305 h 1114345"/>
                <a:gd name="connsiteX4" fmla="*/ 1138060 w 3541420"/>
                <a:gd name="connsiteY4" fmla="*/ 748956 h 1114345"/>
                <a:gd name="connsiteX5" fmla="*/ 1355192 w 3541420"/>
                <a:gd name="connsiteY5" fmla="*/ 706637 h 1114345"/>
                <a:gd name="connsiteX6" fmla="*/ 1569484 w 3541420"/>
                <a:gd name="connsiteY6" fmla="*/ 733193 h 1114345"/>
                <a:gd name="connsiteX7" fmla="*/ 1781361 w 3541420"/>
                <a:gd name="connsiteY7" fmla="*/ 762305 h 1114345"/>
                <a:gd name="connsiteX8" fmla="*/ 2037972 w 3541420"/>
                <a:gd name="connsiteY8" fmla="*/ 719844 h 1114345"/>
                <a:gd name="connsiteX9" fmla="*/ 2247009 w 3541420"/>
                <a:gd name="connsiteY9" fmla="*/ 687466 h 1114345"/>
                <a:gd name="connsiteX10" fmla="*/ 2456188 w 3541420"/>
                <a:gd name="connsiteY10" fmla="*/ 915817 h 1114345"/>
                <a:gd name="connsiteX11" fmla="*/ 2689225 w 3541420"/>
                <a:gd name="connsiteY11" fmla="*/ 722542 h 1114345"/>
                <a:gd name="connsiteX12" fmla="*/ 3102045 w 3541420"/>
                <a:gd name="connsiteY12" fmla="*/ 651112 h 1114345"/>
                <a:gd name="connsiteX13" fmla="*/ 3541421 w 3541420"/>
                <a:gd name="connsiteY13" fmla="*/ 1085234 h 111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1420" h="1114345">
                  <a:moveTo>
                    <a:pt x="0" y="0"/>
                  </a:moveTo>
                  <a:lnTo>
                    <a:pt x="280468" y="889261"/>
                  </a:lnTo>
                  <a:lnTo>
                    <a:pt x="486949" y="1114345"/>
                  </a:lnTo>
                  <a:lnTo>
                    <a:pt x="936975" y="762305"/>
                  </a:lnTo>
                  <a:lnTo>
                    <a:pt x="1138060" y="748956"/>
                  </a:lnTo>
                  <a:lnTo>
                    <a:pt x="1355192" y="706637"/>
                  </a:lnTo>
                  <a:lnTo>
                    <a:pt x="1569484" y="733193"/>
                  </a:lnTo>
                  <a:lnTo>
                    <a:pt x="1781361" y="762305"/>
                  </a:lnTo>
                  <a:lnTo>
                    <a:pt x="2037972" y="719844"/>
                  </a:lnTo>
                  <a:lnTo>
                    <a:pt x="2247009" y="687466"/>
                  </a:lnTo>
                  <a:lnTo>
                    <a:pt x="2456188" y="915817"/>
                  </a:lnTo>
                  <a:lnTo>
                    <a:pt x="2689225" y="722542"/>
                  </a:lnTo>
                  <a:lnTo>
                    <a:pt x="3102045" y="651112"/>
                  </a:lnTo>
                  <a:lnTo>
                    <a:pt x="3541421" y="1085234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8DEC2D-E88B-4A11-AB79-3A92D9990997}"/>
                </a:ext>
              </a:extLst>
            </p:cNvPr>
            <p:cNvSpPr/>
            <p:nvPr/>
          </p:nvSpPr>
          <p:spPr>
            <a:xfrm>
              <a:off x="2165860" y="33457685"/>
              <a:ext cx="3268763" cy="339543"/>
            </a:xfrm>
            <a:custGeom>
              <a:avLst/>
              <a:gdLst>
                <a:gd name="connsiteX0" fmla="*/ 0 w 3268763"/>
                <a:gd name="connsiteY0" fmla="*/ 262717 h 339543"/>
                <a:gd name="connsiteX1" fmla="*/ 661620 w 3268763"/>
                <a:gd name="connsiteY1" fmla="*/ 146269 h 339543"/>
                <a:gd name="connsiteX2" fmla="*/ 870799 w 3268763"/>
                <a:gd name="connsiteY2" fmla="*/ 85347 h 339543"/>
                <a:gd name="connsiteX3" fmla="*/ 1079837 w 3268763"/>
                <a:gd name="connsiteY3" fmla="*/ 48283 h 339543"/>
                <a:gd name="connsiteX4" fmla="*/ 1299525 w 3268763"/>
                <a:gd name="connsiteY4" fmla="*/ 85347 h 339543"/>
                <a:gd name="connsiteX5" fmla="*/ 1498053 w 3268763"/>
                <a:gd name="connsiteY5" fmla="*/ 275924 h 339543"/>
                <a:gd name="connsiteX6" fmla="*/ 1762758 w 3268763"/>
                <a:gd name="connsiteY6" fmla="*/ 151524 h 339543"/>
                <a:gd name="connsiteX7" fmla="*/ 1974351 w 3268763"/>
                <a:gd name="connsiteY7" fmla="*/ 85347 h 339543"/>
                <a:gd name="connsiteX8" fmla="*/ 2178276 w 3268763"/>
                <a:gd name="connsiteY8" fmla="*/ 339544 h 339543"/>
                <a:gd name="connsiteX9" fmla="*/ 2400662 w 3268763"/>
                <a:gd name="connsiteY9" fmla="*/ 193842 h 339543"/>
                <a:gd name="connsiteX10" fmla="*/ 2832086 w 3268763"/>
                <a:gd name="connsiteY10" fmla="*/ 0 h 339543"/>
                <a:gd name="connsiteX11" fmla="*/ 3268764 w 3268763"/>
                <a:gd name="connsiteY11" fmla="*/ 275924 h 33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8763" h="339543">
                  <a:moveTo>
                    <a:pt x="0" y="262717"/>
                  </a:moveTo>
                  <a:lnTo>
                    <a:pt x="661620" y="146269"/>
                  </a:lnTo>
                  <a:lnTo>
                    <a:pt x="870799" y="85347"/>
                  </a:lnTo>
                  <a:lnTo>
                    <a:pt x="1079837" y="48283"/>
                  </a:lnTo>
                  <a:lnTo>
                    <a:pt x="1299525" y="85347"/>
                  </a:lnTo>
                  <a:lnTo>
                    <a:pt x="1498053" y="275924"/>
                  </a:lnTo>
                  <a:lnTo>
                    <a:pt x="1762758" y="151524"/>
                  </a:lnTo>
                  <a:lnTo>
                    <a:pt x="1974351" y="85347"/>
                  </a:lnTo>
                  <a:lnTo>
                    <a:pt x="2178276" y="339544"/>
                  </a:lnTo>
                  <a:lnTo>
                    <a:pt x="2400662" y="193842"/>
                  </a:lnTo>
                  <a:lnTo>
                    <a:pt x="2832086" y="0"/>
                  </a:lnTo>
                  <a:lnTo>
                    <a:pt x="3268764" y="275924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0B0245F-4AC3-475A-BA8E-BFE23D18A0DE}"/>
                </a:ext>
              </a:extLst>
            </p:cNvPr>
            <p:cNvSpPr/>
            <p:nvPr/>
          </p:nvSpPr>
          <p:spPr>
            <a:xfrm>
              <a:off x="1873605" y="32831992"/>
              <a:ext cx="3548095" cy="1023885"/>
            </a:xfrm>
            <a:custGeom>
              <a:avLst/>
              <a:gdLst>
                <a:gd name="connsiteX0" fmla="*/ 0 w 3548095"/>
                <a:gd name="connsiteY0" fmla="*/ 0 h 1023885"/>
                <a:gd name="connsiteX1" fmla="*/ 292255 w 3548095"/>
                <a:gd name="connsiteY1" fmla="*/ 858587 h 1023885"/>
                <a:gd name="connsiteX2" fmla="*/ 502996 w 3548095"/>
                <a:gd name="connsiteY2" fmla="*/ 761311 h 1023885"/>
                <a:gd name="connsiteX3" fmla="*/ 932857 w 3548095"/>
                <a:gd name="connsiteY3" fmla="*/ 795393 h 1023885"/>
                <a:gd name="connsiteX4" fmla="*/ 1144877 w 3548095"/>
                <a:gd name="connsiteY4" fmla="*/ 920787 h 1023885"/>
                <a:gd name="connsiteX5" fmla="*/ 1372091 w 3548095"/>
                <a:gd name="connsiteY5" fmla="*/ 673975 h 1023885"/>
                <a:gd name="connsiteX6" fmla="*/ 1590075 w 3548095"/>
                <a:gd name="connsiteY6" fmla="*/ 810020 h 1023885"/>
                <a:gd name="connsiteX7" fmla="*/ 1805929 w 3548095"/>
                <a:gd name="connsiteY7" fmla="*/ 823511 h 1023885"/>
                <a:gd name="connsiteX8" fmla="*/ 2050894 w 3548095"/>
                <a:gd name="connsiteY8" fmla="*/ 730211 h 1023885"/>
                <a:gd name="connsiteX9" fmla="*/ 2266606 w 3548095"/>
                <a:gd name="connsiteY9" fmla="*/ 769121 h 1023885"/>
                <a:gd name="connsiteX10" fmla="*/ 2478625 w 3548095"/>
                <a:gd name="connsiteY10" fmla="*/ 1023886 h 1023885"/>
                <a:gd name="connsiteX11" fmla="*/ 2704136 w 3548095"/>
                <a:gd name="connsiteY11" fmla="*/ 901332 h 1023885"/>
                <a:gd name="connsiteX12" fmla="*/ 3132009 w 3548095"/>
                <a:gd name="connsiteY12" fmla="*/ 774944 h 1023885"/>
                <a:gd name="connsiteX13" fmla="*/ 3548095 w 3548095"/>
                <a:gd name="connsiteY13" fmla="*/ 776932 h 102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8095" h="1023885">
                  <a:moveTo>
                    <a:pt x="0" y="0"/>
                  </a:moveTo>
                  <a:lnTo>
                    <a:pt x="292255" y="858587"/>
                  </a:lnTo>
                  <a:lnTo>
                    <a:pt x="502996" y="761311"/>
                  </a:lnTo>
                  <a:lnTo>
                    <a:pt x="932857" y="795393"/>
                  </a:lnTo>
                  <a:lnTo>
                    <a:pt x="1144877" y="920787"/>
                  </a:lnTo>
                  <a:lnTo>
                    <a:pt x="1372091" y="673975"/>
                  </a:lnTo>
                  <a:lnTo>
                    <a:pt x="1590075" y="810020"/>
                  </a:lnTo>
                  <a:lnTo>
                    <a:pt x="1805929" y="823511"/>
                  </a:lnTo>
                  <a:lnTo>
                    <a:pt x="2050894" y="730211"/>
                  </a:lnTo>
                  <a:lnTo>
                    <a:pt x="2266606" y="769121"/>
                  </a:lnTo>
                  <a:lnTo>
                    <a:pt x="2478625" y="1023886"/>
                  </a:lnTo>
                  <a:lnTo>
                    <a:pt x="2704136" y="901332"/>
                  </a:lnTo>
                  <a:lnTo>
                    <a:pt x="3132009" y="774944"/>
                  </a:lnTo>
                  <a:lnTo>
                    <a:pt x="3548095" y="776932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9D4BE06-83F5-425E-9BD3-5EB5662ACF9A}"/>
                </a:ext>
              </a:extLst>
            </p:cNvPr>
            <p:cNvSpPr/>
            <p:nvPr/>
          </p:nvSpPr>
          <p:spPr>
            <a:xfrm>
              <a:off x="2165860" y="33490489"/>
              <a:ext cx="3255840" cy="322218"/>
            </a:xfrm>
            <a:custGeom>
              <a:avLst/>
              <a:gdLst>
                <a:gd name="connsiteX0" fmla="*/ 0 w 3255840"/>
                <a:gd name="connsiteY0" fmla="*/ 143855 h 322218"/>
                <a:gd name="connsiteX1" fmla="*/ 221818 w 3255840"/>
                <a:gd name="connsiteY1" fmla="*/ 263995 h 322218"/>
                <a:gd name="connsiteX2" fmla="*/ 649691 w 3255840"/>
                <a:gd name="connsiteY2" fmla="*/ 247238 h 322218"/>
                <a:gd name="connsiteX3" fmla="*/ 869237 w 3255840"/>
                <a:gd name="connsiteY3" fmla="*/ 143855 h 322218"/>
                <a:gd name="connsiteX4" fmla="*/ 1088641 w 3255840"/>
                <a:gd name="connsiteY4" fmla="*/ 0 h 322218"/>
                <a:gd name="connsiteX5" fmla="*/ 1305347 w 3255840"/>
                <a:gd name="connsiteY5" fmla="*/ 80519 h 322218"/>
                <a:gd name="connsiteX6" fmla="*/ 1481722 w 3255840"/>
                <a:gd name="connsiteY6" fmla="*/ 322219 h 322218"/>
                <a:gd name="connsiteX7" fmla="*/ 1761054 w 3255840"/>
                <a:gd name="connsiteY7" fmla="*/ 161180 h 322218"/>
                <a:gd name="connsiteX8" fmla="*/ 1974351 w 3255840"/>
                <a:gd name="connsiteY8" fmla="*/ 136897 h 322218"/>
                <a:gd name="connsiteX9" fmla="*/ 2191767 w 3255840"/>
                <a:gd name="connsiteY9" fmla="*/ 99974 h 322218"/>
                <a:gd name="connsiteX10" fmla="*/ 2419550 w 3255840"/>
                <a:gd name="connsiteY10" fmla="*/ 63904 h 322218"/>
                <a:gd name="connsiteX11" fmla="*/ 2839044 w 3255840"/>
                <a:gd name="connsiteY11" fmla="*/ 77821 h 322218"/>
                <a:gd name="connsiteX12" fmla="*/ 3255841 w 3255840"/>
                <a:gd name="connsiteY12" fmla="*/ 22153 h 3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5840" h="322218">
                  <a:moveTo>
                    <a:pt x="0" y="143855"/>
                  </a:moveTo>
                  <a:lnTo>
                    <a:pt x="221818" y="263995"/>
                  </a:lnTo>
                  <a:lnTo>
                    <a:pt x="649691" y="247238"/>
                  </a:lnTo>
                  <a:lnTo>
                    <a:pt x="869237" y="143855"/>
                  </a:lnTo>
                  <a:lnTo>
                    <a:pt x="1088641" y="0"/>
                  </a:lnTo>
                  <a:lnTo>
                    <a:pt x="1305347" y="80519"/>
                  </a:lnTo>
                  <a:lnTo>
                    <a:pt x="1481722" y="322219"/>
                  </a:lnTo>
                  <a:lnTo>
                    <a:pt x="1761054" y="161180"/>
                  </a:lnTo>
                  <a:lnTo>
                    <a:pt x="1974351" y="136897"/>
                  </a:lnTo>
                  <a:lnTo>
                    <a:pt x="2191767" y="99974"/>
                  </a:lnTo>
                  <a:lnTo>
                    <a:pt x="2419550" y="63904"/>
                  </a:lnTo>
                  <a:lnTo>
                    <a:pt x="2839044" y="77821"/>
                  </a:lnTo>
                  <a:lnTo>
                    <a:pt x="3255841" y="22153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ECF1BC-569F-43EC-802C-D1526050EE0E}"/>
                </a:ext>
              </a:extLst>
            </p:cNvPr>
            <p:cNvSpPr/>
            <p:nvPr/>
          </p:nvSpPr>
          <p:spPr>
            <a:xfrm>
              <a:off x="2379299" y="33457685"/>
              <a:ext cx="1744864" cy="316112"/>
            </a:xfrm>
            <a:custGeom>
              <a:avLst/>
              <a:gdLst>
                <a:gd name="connsiteX0" fmla="*/ 0 w 1744864"/>
                <a:gd name="connsiteY0" fmla="*/ 316112 h 316112"/>
                <a:gd name="connsiteX1" fmla="*/ 414524 w 1744864"/>
                <a:gd name="connsiteY1" fmla="*/ 152234 h 316112"/>
                <a:gd name="connsiteX2" fmla="*/ 641881 w 1744864"/>
                <a:gd name="connsiteY2" fmla="*/ 218978 h 316112"/>
                <a:gd name="connsiteX3" fmla="*/ 866397 w 1744864"/>
                <a:gd name="connsiteY3" fmla="*/ 48283 h 316112"/>
                <a:gd name="connsiteX4" fmla="*/ 1103694 w 1744864"/>
                <a:gd name="connsiteY4" fmla="*/ 129512 h 316112"/>
                <a:gd name="connsiteX5" fmla="*/ 1314151 w 1744864"/>
                <a:gd name="connsiteY5" fmla="*/ 116163 h 316112"/>
                <a:gd name="connsiteX6" fmla="*/ 1533697 w 1744864"/>
                <a:gd name="connsiteY6" fmla="*/ 141157 h 316112"/>
                <a:gd name="connsiteX7" fmla="*/ 1744865 w 1744864"/>
                <a:gd name="connsiteY7" fmla="*/ 0 h 3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4864" h="316112">
                  <a:moveTo>
                    <a:pt x="0" y="316112"/>
                  </a:moveTo>
                  <a:lnTo>
                    <a:pt x="414524" y="152234"/>
                  </a:lnTo>
                  <a:lnTo>
                    <a:pt x="641881" y="218978"/>
                  </a:lnTo>
                  <a:lnTo>
                    <a:pt x="866397" y="48283"/>
                  </a:lnTo>
                  <a:lnTo>
                    <a:pt x="1103694" y="129512"/>
                  </a:lnTo>
                  <a:lnTo>
                    <a:pt x="1314151" y="116163"/>
                  </a:lnTo>
                  <a:lnTo>
                    <a:pt x="1533697" y="141157"/>
                  </a:lnTo>
                  <a:lnTo>
                    <a:pt x="1744865" y="0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ED73C36-A51F-4507-A83B-02A652BEC3B2}"/>
                </a:ext>
              </a:extLst>
            </p:cNvPr>
            <p:cNvSpPr/>
            <p:nvPr/>
          </p:nvSpPr>
          <p:spPr>
            <a:xfrm>
              <a:off x="3605689" y="33595575"/>
              <a:ext cx="1396516" cy="319946"/>
            </a:xfrm>
            <a:custGeom>
              <a:avLst/>
              <a:gdLst>
                <a:gd name="connsiteX0" fmla="*/ 0 w 1396516"/>
                <a:gd name="connsiteY0" fmla="*/ 159618 h 319946"/>
                <a:gd name="connsiteX1" fmla="*/ 58224 w 1396516"/>
                <a:gd name="connsiteY1" fmla="*/ 319946 h 319946"/>
                <a:gd name="connsiteX2" fmla="*/ 324065 w 1396516"/>
                <a:gd name="connsiteY2" fmla="*/ 159618 h 319946"/>
                <a:gd name="connsiteX3" fmla="*/ 576699 w 1396516"/>
                <a:gd name="connsiteY3" fmla="*/ 0 h 319946"/>
                <a:gd name="connsiteX4" fmla="*/ 757476 w 1396516"/>
                <a:gd name="connsiteY4" fmla="*/ 160044 h 319946"/>
                <a:gd name="connsiteX5" fmla="*/ 971342 w 1396516"/>
                <a:gd name="connsiteY5" fmla="*/ 20165 h 319946"/>
                <a:gd name="connsiteX6" fmla="*/ 1396517 w 1396516"/>
                <a:gd name="connsiteY6" fmla="*/ 0 h 31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516" h="319946">
                  <a:moveTo>
                    <a:pt x="0" y="159618"/>
                  </a:moveTo>
                  <a:lnTo>
                    <a:pt x="58224" y="319946"/>
                  </a:lnTo>
                  <a:lnTo>
                    <a:pt x="324065" y="159618"/>
                  </a:lnTo>
                  <a:lnTo>
                    <a:pt x="576699" y="0"/>
                  </a:lnTo>
                  <a:lnTo>
                    <a:pt x="757476" y="160044"/>
                  </a:lnTo>
                  <a:lnTo>
                    <a:pt x="971342" y="20165"/>
                  </a:lnTo>
                  <a:lnTo>
                    <a:pt x="1396517" y="0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A5943D4-AFA4-4DCD-BE2B-582845F4B671}"/>
                </a:ext>
              </a:extLst>
            </p:cNvPr>
            <p:cNvSpPr/>
            <p:nvPr/>
          </p:nvSpPr>
          <p:spPr>
            <a:xfrm>
              <a:off x="2380435" y="33386822"/>
              <a:ext cx="439943" cy="76684"/>
            </a:xfrm>
            <a:custGeom>
              <a:avLst/>
              <a:gdLst>
                <a:gd name="connsiteX0" fmla="*/ 0 w 439943"/>
                <a:gd name="connsiteY0" fmla="*/ 76685 h 76684"/>
                <a:gd name="connsiteX1" fmla="*/ 439944 w 439943"/>
                <a:gd name="connsiteY1" fmla="*/ 0 h 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943" h="76684">
                  <a:moveTo>
                    <a:pt x="0" y="76685"/>
                  </a:moveTo>
                  <a:lnTo>
                    <a:pt x="439944" y="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6490DAA-0F6D-4986-9AB4-DFA5279FEF80}"/>
                </a:ext>
              </a:extLst>
            </p:cNvPr>
            <p:cNvSpPr/>
            <p:nvPr/>
          </p:nvSpPr>
          <p:spPr>
            <a:xfrm>
              <a:off x="1829582" y="3260179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9CC84A-6026-4BD3-85AE-6CE61A46B5E7}"/>
                </a:ext>
              </a:extLst>
            </p:cNvPr>
            <p:cNvSpPr/>
            <p:nvPr/>
          </p:nvSpPr>
          <p:spPr>
            <a:xfrm>
              <a:off x="1829582" y="3271966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693B2E5-C47E-4716-8DA5-729F4549F594}"/>
                </a:ext>
              </a:extLst>
            </p:cNvPr>
            <p:cNvSpPr/>
            <p:nvPr/>
          </p:nvSpPr>
          <p:spPr>
            <a:xfrm>
              <a:off x="1844351" y="3286721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C13819A-3BE9-4A5C-935B-ADC7AA43C552}"/>
                </a:ext>
              </a:extLst>
            </p:cNvPr>
            <p:cNvSpPr/>
            <p:nvPr/>
          </p:nvSpPr>
          <p:spPr>
            <a:xfrm>
              <a:off x="1844351" y="3295625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52B41A2-21BB-461A-AB39-A8BDD71C0E01}"/>
                </a:ext>
              </a:extLst>
            </p:cNvPr>
            <p:cNvSpPr/>
            <p:nvPr/>
          </p:nvSpPr>
          <p:spPr>
            <a:xfrm>
              <a:off x="2318093" y="3353522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83A942F-0623-46B4-8DD7-6401611446C6}"/>
                </a:ext>
              </a:extLst>
            </p:cNvPr>
            <p:cNvSpPr/>
            <p:nvPr/>
          </p:nvSpPr>
          <p:spPr>
            <a:xfrm>
              <a:off x="2318093" y="3357697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6A2E0F-F679-4E9B-8460-18FE01EF0332}"/>
                </a:ext>
              </a:extLst>
            </p:cNvPr>
            <p:cNvSpPr/>
            <p:nvPr/>
          </p:nvSpPr>
          <p:spPr>
            <a:xfrm>
              <a:off x="2318093" y="3382648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2123F2-C674-40F0-A2A6-4E2DC08885C7}"/>
                </a:ext>
              </a:extLst>
            </p:cNvPr>
            <p:cNvSpPr/>
            <p:nvPr/>
          </p:nvSpPr>
          <p:spPr>
            <a:xfrm>
              <a:off x="2747529" y="3369526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0CF1704-D09D-446A-A82E-374281CEA101}"/>
                </a:ext>
              </a:extLst>
            </p:cNvPr>
            <p:cNvSpPr/>
            <p:nvPr/>
          </p:nvSpPr>
          <p:spPr>
            <a:xfrm>
              <a:off x="2747529" y="3361687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DCE321-2237-4144-AAE2-D95F6CD8BA3B}"/>
                </a:ext>
              </a:extLst>
            </p:cNvPr>
            <p:cNvSpPr/>
            <p:nvPr/>
          </p:nvSpPr>
          <p:spPr>
            <a:xfrm>
              <a:off x="2747529" y="3353863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2CF7A6-194C-4856-977D-ACDA58258B36}"/>
                </a:ext>
              </a:extLst>
            </p:cNvPr>
            <p:cNvSpPr/>
            <p:nvPr/>
          </p:nvSpPr>
          <p:spPr>
            <a:xfrm>
              <a:off x="2747529" y="3346038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A1D9721-BDF2-47DB-9650-9F0122402137}"/>
                </a:ext>
              </a:extLst>
            </p:cNvPr>
            <p:cNvSpPr/>
            <p:nvPr/>
          </p:nvSpPr>
          <p:spPr>
            <a:xfrm>
              <a:off x="2959690" y="3343908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446B5E-3B58-4E6D-89B6-8450507403DD}"/>
                </a:ext>
              </a:extLst>
            </p:cNvPr>
            <p:cNvSpPr/>
            <p:nvPr/>
          </p:nvSpPr>
          <p:spPr>
            <a:xfrm>
              <a:off x="2966899" y="3369029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FEEE1DC-84F1-4652-B117-B38848B6D356}"/>
                </a:ext>
              </a:extLst>
            </p:cNvPr>
            <p:cNvSpPr/>
            <p:nvPr/>
          </p:nvSpPr>
          <p:spPr>
            <a:xfrm>
              <a:off x="3180088" y="3339534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9E1DA0D-2947-4E38-BD7F-D1B996B52DDB}"/>
                </a:ext>
              </a:extLst>
            </p:cNvPr>
            <p:cNvSpPr/>
            <p:nvPr/>
          </p:nvSpPr>
          <p:spPr>
            <a:xfrm>
              <a:off x="3404036" y="3339534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38D617-41D4-4543-AB18-32FFC50528BE}"/>
                </a:ext>
              </a:extLst>
            </p:cNvPr>
            <p:cNvSpPr/>
            <p:nvPr/>
          </p:nvSpPr>
          <p:spPr>
            <a:xfrm>
              <a:off x="3620316" y="3347174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536DAC-50E3-4EBE-9A80-458D09CB60BD}"/>
                </a:ext>
              </a:extLst>
            </p:cNvPr>
            <p:cNvSpPr/>
            <p:nvPr/>
          </p:nvSpPr>
          <p:spPr>
            <a:xfrm>
              <a:off x="3866844" y="3343013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C2155F4-8DAB-453B-9CBB-50D0DD451F61}"/>
                </a:ext>
              </a:extLst>
            </p:cNvPr>
            <p:cNvSpPr/>
            <p:nvPr/>
          </p:nvSpPr>
          <p:spPr>
            <a:xfrm>
              <a:off x="2160463" y="3185283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3965191-CEAA-4671-839D-DD56DC9C4790}"/>
                </a:ext>
              </a:extLst>
            </p:cNvPr>
            <p:cNvSpPr/>
            <p:nvPr/>
          </p:nvSpPr>
          <p:spPr>
            <a:xfrm>
              <a:off x="3866844" y="3352982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3BAAE48-77F8-49FE-9D0B-A5AF6FF3FB5B}"/>
                </a:ext>
              </a:extLst>
            </p:cNvPr>
            <p:cNvSpPr/>
            <p:nvPr/>
          </p:nvSpPr>
          <p:spPr>
            <a:xfrm>
              <a:off x="3866844" y="3359316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1D45A4-F1C4-4035-9AFB-1AD4600D52F4}"/>
                </a:ext>
              </a:extLst>
            </p:cNvPr>
            <p:cNvSpPr/>
            <p:nvPr/>
          </p:nvSpPr>
          <p:spPr>
            <a:xfrm>
              <a:off x="3866844" y="3371571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E1B4EE5-6599-44A5-9345-D5256E5FD1D5}"/>
                </a:ext>
              </a:extLst>
            </p:cNvPr>
            <p:cNvSpPr/>
            <p:nvPr/>
          </p:nvSpPr>
          <p:spPr>
            <a:xfrm>
              <a:off x="4081845" y="3357768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60ED853-6B4E-4D87-B0FB-29BB9AF26E96}"/>
                </a:ext>
              </a:extLst>
            </p:cNvPr>
            <p:cNvSpPr/>
            <p:nvPr/>
          </p:nvSpPr>
          <p:spPr>
            <a:xfrm>
              <a:off x="4081845" y="3351676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DE2982-B8D9-421F-9FED-4B5FD26DD97F}"/>
                </a:ext>
              </a:extLst>
            </p:cNvPr>
            <p:cNvSpPr/>
            <p:nvPr/>
          </p:nvSpPr>
          <p:spPr>
            <a:xfrm>
              <a:off x="4081845" y="3344859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2C6BF22-6AA5-42BE-A265-EDD61311FCAF}"/>
                </a:ext>
              </a:extLst>
            </p:cNvPr>
            <p:cNvSpPr/>
            <p:nvPr/>
          </p:nvSpPr>
          <p:spPr>
            <a:xfrm>
              <a:off x="4081845" y="3339576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B824CC-9FB9-4535-9CE6-8E19185B59D1}"/>
                </a:ext>
              </a:extLst>
            </p:cNvPr>
            <p:cNvSpPr/>
            <p:nvPr/>
          </p:nvSpPr>
          <p:spPr>
            <a:xfrm>
              <a:off x="4292019" y="3352982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AD0DC1C-BEEF-43B0-8F01-EFD21668F431}"/>
                </a:ext>
              </a:extLst>
            </p:cNvPr>
            <p:cNvSpPr/>
            <p:nvPr/>
          </p:nvSpPr>
          <p:spPr>
            <a:xfrm>
              <a:off x="4509718" y="3343482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383A798-9A54-4BEF-87DD-860BEFEA193E}"/>
                </a:ext>
              </a:extLst>
            </p:cNvPr>
            <p:cNvSpPr/>
            <p:nvPr/>
          </p:nvSpPr>
          <p:spPr>
            <a:xfrm>
              <a:off x="4509718" y="3352428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196E637-23D6-4899-BA72-D68BA23096F4}"/>
                </a:ext>
              </a:extLst>
            </p:cNvPr>
            <p:cNvSpPr/>
            <p:nvPr/>
          </p:nvSpPr>
          <p:spPr>
            <a:xfrm>
              <a:off x="4509718" y="3363093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0B917F3-2D9B-4A8A-92C6-8CB23FE83D7D}"/>
                </a:ext>
              </a:extLst>
            </p:cNvPr>
            <p:cNvSpPr/>
            <p:nvPr/>
          </p:nvSpPr>
          <p:spPr>
            <a:xfrm>
              <a:off x="4941852" y="3355808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538E076-ABE3-4AA4-9353-25068CCED48C}"/>
                </a:ext>
              </a:extLst>
            </p:cNvPr>
            <p:cNvSpPr/>
            <p:nvPr/>
          </p:nvSpPr>
          <p:spPr>
            <a:xfrm>
              <a:off x="4941852" y="3352116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758A5EC-6452-4195-A13E-4ADF5E3CC540}"/>
                </a:ext>
              </a:extLst>
            </p:cNvPr>
            <p:cNvSpPr/>
            <p:nvPr/>
          </p:nvSpPr>
          <p:spPr>
            <a:xfrm>
              <a:off x="4941852" y="3339633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46908F1-B5BB-4F80-B1F6-E940DC471B2B}"/>
                </a:ext>
              </a:extLst>
            </p:cNvPr>
            <p:cNvSpPr/>
            <p:nvPr/>
          </p:nvSpPr>
          <p:spPr>
            <a:xfrm>
              <a:off x="4941852" y="3334776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3436E6-A245-4E8E-83FD-DCD99E67D47D}"/>
                </a:ext>
              </a:extLst>
            </p:cNvPr>
            <p:cNvSpPr/>
            <p:nvPr/>
          </p:nvSpPr>
          <p:spPr>
            <a:xfrm>
              <a:off x="5366459" y="3343482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2" y="120708"/>
                    <a:pt x="0" y="93687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1C1A238-2224-4241-88C8-F7EC90BA5244}"/>
                </a:ext>
              </a:extLst>
            </p:cNvPr>
            <p:cNvSpPr/>
            <p:nvPr/>
          </p:nvSpPr>
          <p:spPr>
            <a:xfrm>
              <a:off x="5366459" y="3352769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5D76A76-F545-40F5-8EB3-3811F09E44E3}"/>
                </a:ext>
              </a:extLst>
            </p:cNvPr>
            <p:cNvSpPr/>
            <p:nvPr/>
          </p:nvSpPr>
          <p:spPr>
            <a:xfrm>
              <a:off x="5366459" y="3359855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2" y="120708"/>
                    <a:pt x="0" y="93687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928093-BE41-4CD6-BF62-019B22EBC777}"/>
                </a:ext>
              </a:extLst>
            </p:cNvPr>
            <p:cNvSpPr/>
            <p:nvPr/>
          </p:nvSpPr>
          <p:spPr>
            <a:xfrm>
              <a:off x="5366459" y="3368191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CF6A1E0-4A77-4B29-8CBE-4B47CB9CDEEF}"/>
                </a:ext>
              </a:extLst>
            </p:cNvPr>
            <p:cNvSpPr/>
            <p:nvPr/>
          </p:nvSpPr>
          <p:spPr>
            <a:xfrm>
              <a:off x="5366459" y="3379083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207E8AF-1A1F-443B-8243-4168A603D08D}"/>
                </a:ext>
              </a:extLst>
            </p:cNvPr>
            <p:cNvSpPr/>
            <p:nvPr/>
          </p:nvSpPr>
          <p:spPr>
            <a:xfrm>
              <a:off x="4509718" y="3368944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6EC66E-6A1C-4846-8687-726581D342BE}"/>
                </a:ext>
              </a:extLst>
            </p:cNvPr>
            <p:cNvSpPr/>
            <p:nvPr/>
          </p:nvSpPr>
          <p:spPr>
            <a:xfrm>
              <a:off x="4509718" y="3378018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8DB705A-6776-4D98-9E7E-66F0DE852772}"/>
                </a:ext>
              </a:extLst>
            </p:cNvPr>
            <p:cNvSpPr/>
            <p:nvPr/>
          </p:nvSpPr>
          <p:spPr>
            <a:xfrm>
              <a:off x="4292019" y="3361843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0CE58E9-9A90-4786-8FAC-E0174545B9E6}"/>
                </a:ext>
              </a:extLst>
            </p:cNvPr>
            <p:cNvSpPr/>
            <p:nvPr/>
          </p:nvSpPr>
          <p:spPr>
            <a:xfrm>
              <a:off x="4292019" y="3370932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7E5CCB-6C94-4F99-BFC8-38E07F7569BE}"/>
                </a:ext>
              </a:extLst>
            </p:cNvPr>
            <p:cNvSpPr/>
            <p:nvPr/>
          </p:nvSpPr>
          <p:spPr>
            <a:xfrm>
              <a:off x="4292019" y="3378970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D2AE75-3157-431A-8C3C-FA0D54EE7770}"/>
                </a:ext>
              </a:extLst>
            </p:cNvPr>
            <p:cNvSpPr/>
            <p:nvPr/>
          </p:nvSpPr>
          <p:spPr>
            <a:xfrm>
              <a:off x="4292019" y="3384352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DE8956D-876D-4CA1-9868-768B3DB18C64}"/>
                </a:ext>
              </a:extLst>
            </p:cNvPr>
            <p:cNvSpPr/>
            <p:nvPr/>
          </p:nvSpPr>
          <p:spPr>
            <a:xfrm>
              <a:off x="3620316" y="3357768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EE9BA19-BE88-4C13-B0FE-A44319229313}"/>
                </a:ext>
              </a:extLst>
            </p:cNvPr>
            <p:cNvSpPr/>
            <p:nvPr/>
          </p:nvSpPr>
          <p:spPr>
            <a:xfrm>
              <a:off x="3620316" y="3367481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0B06C36-D446-4604-B98C-8A86AEF53F8F}"/>
                </a:ext>
              </a:extLst>
            </p:cNvPr>
            <p:cNvSpPr/>
            <p:nvPr/>
          </p:nvSpPr>
          <p:spPr>
            <a:xfrm>
              <a:off x="3620316" y="3372011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107AFFD-0D35-44B3-9C8F-F540FBEF4684}"/>
                </a:ext>
              </a:extLst>
            </p:cNvPr>
            <p:cNvSpPr/>
            <p:nvPr/>
          </p:nvSpPr>
          <p:spPr>
            <a:xfrm>
              <a:off x="3620316" y="3384380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3EBFDE2-F302-4FA2-8DE2-72AA3DAC8B80}"/>
                </a:ext>
              </a:extLst>
            </p:cNvPr>
            <p:cNvSpPr/>
            <p:nvPr/>
          </p:nvSpPr>
          <p:spPr>
            <a:xfrm>
              <a:off x="3404036" y="3347444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F520A3F-CAE6-4562-8678-53EC23798A7F}"/>
                </a:ext>
              </a:extLst>
            </p:cNvPr>
            <p:cNvSpPr/>
            <p:nvPr/>
          </p:nvSpPr>
          <p:spPr>
            <a:xfrm>
              <a:off x="3404036" y="3355297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A54FAFD-4519-4EA2-9F9B-69C2529D307E}"/>
                </a:ext>
              </a:extLst>
            </p:cNvPr>
            <p:cNvSpPr/>
            <p:nvPr/>
          </p:nvSpPr>
          <p:spPr>
            <a:xfrm>
              <a:off x="3404036" y="3358890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61531EE-4EE0-450E-AEF4-FE8B7F73FA2D}"/>
                </a:ext>
              </a:extLst>
            </p:cNvPr>
            <p:cNvSpPr/>
            <p:nvPr/>
          </p:nvSpPr>
          <p:spPr>
            <a:xfrm>
              <a:off x="3180088" y="3346251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6C325F6-F99B-469C-AE02-86D9FEFD9B27}"/>
                </a:ext>
              </a:extLst>
            </p:cNvPr>
            <p:cNvSpPr/>
            <p:nvPr/>
          </p:nvSpPr>
          <p:spPr>
            <a:xfrm>
              <a:off x="2966114" y="3358662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B074BD-CBE4-453A-A046-ACB49F040F76}"/>
                </a:ext>
              </a:extLst>
            </p:cNvPr>
            <p:cNvSpPr/>
            <p:nvPr/>
          </p:nvSpPr>
          <p:spPr>
            <a:xfrm>
              <a:off x="2966114" y="3354402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5BC2E7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1BBA84D-110E-4C12-8FB0-2B9FF7E295A3}"/>
                </a:ext>
              </a:extLst>
            </p:cNvPr>
            <p:cNvSpPr/>
            <p:nvPr/>
          </p:nvSpPr>
          <p:spPr>
            <a:xfrm>
              <a:off x="2386400" y="33604380"/>
              <a:ext cx="410406" cy="44874"/>
            </a:xfrm>
            <a:custGeom>
              <a:avLst/>
              <a:gdLst>
                <a:gd name="connsiteX0" fmla="*/ 0 w 410406"/>
                <a:gd name="connsiteY0" fmla="*/ 44875 h 44874"/>
                <a:gd name="connsiteX1" fmla="*/ 410406 w 410406"/>
                <a:gd name="connsiteY1" fmla="*/ 0 h 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406" h="44874">
                  <a:moveTo>
                    <a:pt x="0" y="44875"/>
                  </a:moveTo>
                  <a:cubicBezTo>
                    <a:pt x="2414" y="44307"/>
                    <a:pt x="410406" y="0"/>
                    <a:pt x="410406" y="0"/>
                  </a:cubicBez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A685095-9DA6-45FD-9F93-7D8BA658CC0E}"/>
                </a:ext>
              </a:extLst>
            </p:cNvPr>
            <p:cNvSpPr/>
            <p:nvPr/>
          </p:nvSpPr>
          <p:spPr>
            <a:xfrm>
              <a:off x="2623271" y="33528263"/>
              <a:ext cx="197108" cy="87477"/>
            </a:xfrm>
            <a:custGeom>
              <a:avLst/>
              <a:gdLst>
                <a:gd name="connsiteX0" fmla="*/ 0 w 197108"/>
                <a:gd name="connsiteY0" fmla="*/ 87478 h 87477"/>
                <a:gd name="connsiteX1" fmla="*/ 197109 w 197108"/>
                <a:gd name="connsiteY1" fmla="*/ 0 h 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108" h="87477">
                  <a:moveTo>
                    <a:pt x="0" y="87478"/>
                  </a:moveTo>
                  <a:lnTo>
                    <a:pt x="197109" y="0"/>
                  </a:lnTo>
                </a:path>
              </a:pathLst>
            </a:custGeom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FB3606D-B663-4B88-8D8E-AE15A192BA79}"/>
                </a:ext>
              </a:extLst>
            </p:cNvPr>
            <p:cNvSpPr/>
            <p:nvPr/>
          </p:nvSpPr>
          <p:spPr>
            <a:xfrm>
              <a:off x="2835432" y="33544026"/>
              <a:ext cx="192706" cy="1278"/>
            </a:xfrm>
            <a:custGeom>
              <a:avLst/>
              <a:gdLst>
                <a:gd name="connsiteX0" fmla="*/ 0 w 192706"/>
                <a:gd name="connsiteY0" fmla="*/ 1278 h 1278"/>
                <a:gd name="connsiteX1" fmla="*/ 192706 w 192706"/>
                <a:gd name="connsiteY1" fmla="*/ 0 h 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06" h="1278">
                  <a:moveTo>
                    <a:pt x="0" y="1278"/>
                  </a:moveTo>
                  <a:lnTo>
                    <a:pt x="192706" y="0"/>
                  </a:lnTo>
                </a:path>
              </a:pathLst>
            </a:custGeom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50F833-5406-4E4E-92D4-324805BD2622}"/>
                </a:ext>
              </a:extLst>
            </p:cNvPr>
            <p:cNvSpPr/>
            <p:nvPr/>
          </p:nvSpPr>
          <p:spPr>
            <a:xfrm>
              <a:off x="4379496" y="33615741"/>
              <a:ext cx="598568" cy="288136"/>
            </a:xfrm>
            <a:custGeom>
              <a:avLst/>
              <a:gdLst>
                <a:gd name="connsiteX0" fmla="*/ 0 w 598568"/>
                <a:gd name="connsiteY0" fmla="*/ 288137 h 288136"/>
                <a:gd name="connsiteX1" fmla="*/ 193132 w 598568"/>
                <a:gd name="connsiteY1" fmla="*/ 209889 h 288136"/>
                <a:gd name="connsiteX2" fmla="*/ 598568 w 598568"/>
                <a:gd name="connsiteY2" fmla="*/ 0 h 28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68" h="288136">
                  <a:moveTo>
                    <a:pt x="0" y="288137"/>
                  </a:moveTo>
                  <a:lnTo>
                    <a:pt x="193132" y="209889"/>
                  </a:lnTo>
                  <a:lnTo>
                    <a:pt x="598568" y="0"/>
                  </a:lnTo>
                </a:path>
              </a:pathLst>
            </a:custGeom>
            <a:noFill/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1C19824-EA26-45B9-B91F-916A9D77806B}"/>
                </a:ext>
              </a:extLst>
            </p:cNvPr>
            <p:cNvSpPr/>
            <p:nvPr/>
          </p:nvSpPr>
          <p:spPr>
            <a:xfrm>
              <a:off x="5021377" y="33611196"/>
              <a:ext cx="394643" cy="71856"/>
            </a:xfrm>
            <a:custGeom>
              <a:avLst/>
              <a:gdLst>
                <a:gd name="connsiteX0" fmla="*/ 0 w 394643"/>
                <a:gd name="connsiteY0" fmla="*/ 0 h 71856"/>
                <a:gd name="connsiteX1" fmla="*/ 394643 w 394643"/>
                <a:gd name="connsiteY1" fmla="*/ 71857 h 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4643" h="71856">
                  <a:moveTo>
                    <a:pt x="0" y="0"/>
                  </a:moveTo>
                  <a:lnTo>
                    <a:pt x="394643" y="71857"/>
                  </a:lnTo>
                </a:path>
              </a:pathLst>
            </a:custGeom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7FF6193-D0B3-41EF-94AB-E696E67C4B05}"/>
                </a:ext>
              </a:extLst>
            </p:cNvPr>
            <p:cNvSpPr/>
            <p:nvPr/>
          </p:nvSpPr>
          <p:spPr>
            <a:xfrm>
              <a:off x="5028761" y="33508666"/>
              <a:ext cx="398051" cy="86909"/>
            </a:xfrm>
            <a:custGeom>
              <a:avLst/>
              <a:gdLst>
                <a:gd name="connsiteX0" fmla="*/ 0 w 398051"/>
                <a:gd name="connsiteY0" fmla="*/ 86910 h 86909"/>
                <a:gd name="connsiteX1" fmla="*/ 398051 w 398051"/>
                <a:gd name="connsiteY1" fmla="*/ 0 h 8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8051" h="86909">
                  <a:moveTo>
                    <a:pt x="0" y="86910"/>
                  </a:moveTo>
                  <a:lnTo>
                    <a:pt x="398051" y="0"/>
                  </a:lnTo>
                </a:path>
              </a:pathLst>
            </a:custGeom>
            <a:ln w="14191" cap="flat">
              <a:solidFill>
                <a:srgbClr val="5BC2E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295536C-C6DA-4464-8640-0C994F667ECD}"/>
                </a:ext>
              </a:extLst>
            </p:cNvPr>
            <p:cNvSpPr/>
            <p:nvPr/>
          </p:nvSpPr>
          <p:spPr>
            <a:xfrm>
              <a:off x="1965059" y="31794900"/>
              <a:ext cx="1957594" cy="1426339"/>
            </a:xfrm>
            <a:custGeom>
              <a:avLst/>
              <a:gdLst>
                <a:gd name="connsiteX0" fmla="*/ 0 w 1957594"/>
                <a:gd name="connsiteY0" fmla="*/ 1426339 h 1426339"/>
                <a:gd name="connsiteX1" fmla="*/ 191286 w 1957594"/>
                <a:gd name="connsiteY1" fmla="*/ 1426339 h 1426339"/>
                <a:gd name="connsiteX2" fmla="*/ 443636 w 1957594"/>
                <a:gd name="connsiteY2" fmla="*/ 1091624 h 1426339"/>
                <a:gd name="connsiteX3" fmla="*/ 841971 w 1957594"/>
                <a:gd name="connsiteY3" fmla="*/ 1104973 h 1426339"/>
                <a:gd name="connsiteX4" fmla="*/ 1049163 w 1957594"/>
                <a:gd name="connsiteY4" fmla="*/ 873924 h 1426339"/>
                <a:gd name="connsiteX5" fmla="*/ 1290862 w 1957594"/>
                <a:gd name="connsiteY5" fmla="*/ 754352 h 1426339"/>
                <a:gd name="connsiteX6" fmla="*/ 1508704 w 1957594"/>
                <a:gd name="connsiteY6" fmla="*/ 618876 h 1426339"/>
                <a:gd name="connsiteX7" fmla="*/ 1715895 w 1957594"/>
                <a:gd name="connsiteY7" fmla="*/ 98270 h 1426339"/>
                <a:gd name="connsiteX8" fmla="*/ 1957594 w 1957594"/>
                <a:gd name="connsiteY8" fmla="*/ 0 h 142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594" h="1426339">
                  <a:moveTo>
                    <a:pt x="0" y="1426339"/>
                  </a:moveTo>
                  <a:lnTo>
                    <a:pt x="191286" y="1426339"/>
                  </a:lnTo>
                  <a:lnTo>
                    <a:pt x="443636" y="1091624"/>
                  </a:lnTo>
                  <a:lnTo>
                    <a:pt x="841971" y="1104973"/>
                  </a:lnTo>
                  <a:lnTo>
                    <a:pt x="1049163" y="873924"/>
                  </a:lnTo>
                  <a:lnTo>
                    <a:pt x="1290862" y="754352"/>
                  </a:lnTo>
                  <a:lnTo>
                    <a:pt x="1508704" y="618876"/>
                  </a:lnTo>
                  <a:lnTo>
                    <a:pt x="1715895" y="98270"/>
                  </a:lnTo>
                  <a:lnTo>
                    <a:pt x="1957594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235499-8D46-42B9-B852-FD5B19C85F5F}"/>
                </a:ext>
              </a:extLst>
            </p:cNvPr>
            <p:cNvSpPr/>
            <p:nvPr/>
          </p:nvSpPr>
          <p:spPr>
            <a:xfrm>
              <a:off x="1893344" y="31991441"/>
              <a:ext cx="2682692" cy="1559117"/>
            </a:xfrm>
            <a:custGeom>
              <a:avLst/>
              <a:gdLst>
                <a:gd name="connsiteX0" fmla="*/ 0 w 2682692"/>
                <a:gd name="connsiteY0" fmla="*/ 939816 h 1559117"/>
                <a:gd name="connsiteX1" fmla="*/ 0 w 2682692"/>
                <a:gd name="connsiteY1" fmla="*/ 1163339 h 1559117"/>
                <a:gd name="connsiteX2" fmla="*/ 265699 w 2682692"/>
                <a:gd name="connsiteY2" fmla="*/ 1559118 h 1559117"/>
                <a:gd name="connsiteX3" fmla="*/ 483399 w 2682692"/>
                <a:gd name="connsiteY3" fmla="*/ 1094322 h 1559117"/>
                <a:gd name="connsiteX4" fmla="*/ 916384 w 2682692"/>
                <a:gd name="connsiteY4" fmla="*/ 950893 h 1559117"/>
                <a:gd name="connsiteX5" fmla="*/ 1136782 w 2682692"/>
                <a:gd name="connsiteY5" fmla="*/ 767701 h 1559117"/>
                <a:gd name="connsiteX6" fmla="*/ 1354624 w 2682692"/>
                <a:gd name="connsiteY6" fmla="*/ 516629 h 1559117"/>
                <a:gd name="connsiteX7" fmla="*/ 1564513 w 2682692"/>
                <a:gd name="connsiteY7" fmla="*/ 483399 h 1559117"/>
                <a:gd name="connsiteX8" fmla="*/ 1798118 w 2682692"/>
                <a:gd name="connsiteY8" fmla="*/ 417081 h 1559117"/>
                <a:gd name="connsiteX9" fmla="*/ 2029309 w 2682692"/>
                <a:gd name="connsiteY9" fmla="*/ 366525 h 1559117"/>
                <a:gd name="connsiteX10" fmla="*/ 2249707 w 2682692"/>
                <a:gd name="connsiteY10" fmla="*/ 241700 h 1559117"/>
                <a:gd name="connsiteX11" fmla="*/ 2456898 w 2682692"/>
                <a:gd name="connsiteY11" fmla="*/ 116874 h 1559117"/>
                <a:gd name="connsiteX12" fmla="*/ 2682692 w 2682692"/>
                <a:gd name="connsiteY12" fmla="*/ 0 h 15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2692" h="1559117">
                  <a:moveTo>
                    <a:pt x="0" y="939816"/>
                  </a:moveTo>
                  <a:lnTo>
                    <a:pt x="0" y="1163339"/>
                  </a:lnTo>
                  <a:lnTo>
                    <a:pt x="265699" y="1559118"/>
                  </a:lnTo>
                  <a:lnTo>
                    <a:pt x="483399" y="1094322"/>
                  </a:lnTo>
                  <a:lnTo>
                    <a:pt x="916384" y="950893"/>
                  </a:lnTo>
                  <a:lnTo>
                    <a:pt x="1136782" y="767701"/>
                  </a:lnTo>
                  <a:lnTo>
                    <a:pt x="1354624" y="516629"/>
                  </a:lnTo>
                  <a:lnTo>
                    <a:pt x="1564513" y="483399"/>
                  </a:lnTo>
                  <a:lnTo>
                    <a:pt x="1798118" y="417081"/>
                  </a:lnTo>
                  <a:lnTo>
                    <a:pt x="2029309" y="366525"/>
                  </a:lnTo>
                  <a:lnTo>
                    <a:pt x="2249707" y="241700"/>
                  </a:lnTo>
                  <a:lnTo>
                    <a:pt x="2456898" y="116874"/>
                  </a:lnTo>
                  <a:lnTo>
                    <a:pt x="2682692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94D34EF-4097-461F-9380-26D730F793AA}"/>
                </a:ext>
              </a:extLst>
            </p:cNvPr>
            <p:cNvSpPr/>
            <p:nvPr/>
          </p:nvSpPr>
          <p:spPr>
            <a:xfrm>
              <a:off x="1893344" y="32169378"/>
              <a:ext cx="3104884" cy="1466243"/>
            </a:xfrm>
            <a:custGeom>
              <a:avLst/>
              <a:gdLst>
                <a:gd name="connsiteX0" fmla="*/ 0 w 3104884"/>
                <a:gd name="connsiteY0" fmla="*/ 969496 h 1466243"/>
                <a:gd name="connsiteX1" fmla="*/ 236445 w 3104884"/>
                <a:gd name="connsiteY1" fmla="*/ 1466244 h 1466243"/>
                <a:gd name="connsiteX2" fmla="*/ 496748 w 3104884"/>
                <a:gd name="connsiteY2" fmla="*/ 1094322 h 1466243"/>
                <a:gd name="connsiteX3" fmla="*/ 916384 w 3104884"/>
                <a:gd name="connsiteY3" fmla="*/ 934988 h 1466243"/>
                <a:gd name="connsiteX4" fmla="*/ 1152829 w 3104884"/>
                <a:gd name="connsiteY4" fmla="*/ 820813 h 1466243"/>
                <a:gd name="connsiteX5" fmla="*/ 1351926 w 3104884"/>
                <a:gd name="connsiteY5" fmla="*/ 653384 h 1466243"/>
                <a:gd name="connsiteX6" fmla="*/ 1569768 w 3104884"/>
                <a:gd name="connsiteY6" fmla="*/ 518049 h 1466243"/>
                <a:gd name="connsiteX7" fmla="*/ 1779515 w 3104884"/>
                <a:gd name="connsiteY7" fmla="*/ 443636 h 1466243"/>
                <a:gd name="connsiteX8" fmla="*/ 2029309 w 3104884"/>
                <a:gd name="connsiteY8" fmla="*/ 338692 h 1466243"/>
                <a:gd name="connsiteX9" fmla="*/ 2252405 w 3104884"/>
                <a:gd name="connsiteY9" fmla="*/ 326763 h 1466243"/>
                <a:gd name="connsiteX10" fmla="*/ 2456898 w 3104884"/>
                <a:gd name="connsiteY10" fmla="*/ 305462 h 1466243"/>
                <a:gd name="connsiteX11" fmla="*/ 2682692 w 3104884"/>
                <a:gd name="connsiteY11" fmla="*/ 135477 h 1466243"/>
                <a:gd name="connsiteX12" fmla="*/ 3104885 w 3104884"/>
                <a:gd name="connsiteY12" fmla="*/ 0 h 14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4884" h="1466243">
                  <a:moveTo>
                    <a:pt x="0" y="969496"/>
                  </a:moveTo>
                  <a:lnTo>
                    <a:pt x="236445" y="1466244"/>
                  </a:lnTo>
                  <a:lnTo>
                    <a:pt x="496748" y="1094322"/>
                  </a:lnTo>
                  <a:lnTo>
                    <a:pt x="916384" y="934988"/>
                  </a:lnTo>
                  <a:lnTo>
                    <a:pt x="1152829" y="820813"/>
                  </a:lnTo>
                  <a:lnTo>
                    <a:pt x="1351926" y="653384"/>
                  </a:lnTo>
                  <a:lnTo>
                    <a:pt x="1569768" y="518049"/>
                  </a:lnTo>
                  <a:lnTo>
                    <a:pt x="1779515" y="443636"/>
                  </a:lnTo>
                  <a:lnTo>
                    <a:pt x="2029309" y="338692"/>
                  </a:lnTo>
                  <a:lnTo>
                    <a:pt x="2252405" y="326763"/>
                  </a:lnTo>
                  <a:lnTo>
                    <a:pt x="2456898" y="305462"/>
                  </a:lnTo>
                  <a:lnTo>
                    <a:pt x="2682692" y="135477"/>
                  </a:lnTo>
                  <a:lnTo>
                    <a:pt x="3104885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192232-30C1-4638-BD1C-C0AE75AACB43}"/>
                </a:ext>
              </a:extLst>
            </p:cNvPr>
            <p:cNvSpPr/>
            <p:nvPr/>
          </p:nvSpPr>
          <p:spPr>
            <a:xfrm>
              <a:off x="2147682" y="31923134"/>
              <a:ext cx="2209234" cy="1845124"/>
            </a:xfrm>
            <a:custGeom>
              <a:avLst/>
              <a:gdLst>
                <a:gd name="connsiteX0" fmla="*/ 0 w 2209234"/>
                <a:gd name="connsiteY0" fmla="*/ 1686926 h 1845124"/>
                <a:gd name="connsiteX1" fmla="*/ 226078 w 2209234"/>
                <a:gd name="connsiteY1" fmla="*/ 1845124 h 1845124"/>
                <a:gd name="connsiteX2" fmla="*/ 662330 w 2209234"/>
                <a:gd name="connsiteY2" fmla="*/ 1325655 h 1845124"/>
                <a:gd name="connsiteX3" fmla="*/ 878610 w 2209234"/>
                <a:gd name="connsiteY3" fmla="*/ 1059388 h 1845124"/>
                <a:gd name="connsiteX4" fmla="*/ 1097020 w 2209234"/>
                <a:gd name="connsiteY4" fmla="*/ 809594 h 1845124"/>
                <a:gd name="connsiteX5" fmla="*/ 1313583 w 2209234"/>
                <a:gd name="connsiteY5" fmla="*/ 565764 h 1845124"/>
                <a:gd name="connsiteX6" fmla="*/ 1532135 w 2209234"/>
                <a:gd name="connsiteY6" fmla="*/ 368656 h 1845124"/>
                <a:gd name="connsiteX7" fmla="*/ 1785763 w 2209234"/>
                <a:gd name="connsiteY7" fmla="*/ 216564 h 1845124"/>
                <a:gd name="connsiteX8" fmla="*/ 1992671 w 2209234"/>
                <a:gd name="connsiteY8" fmla="*/ 157914 h 1845124"/>
                <a:gd name="connsiteX9" fmla="*/ 2209234 w 2209234"/>
                <a:gd name="connsiteY9" fmla="*/ 0 h 184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234" h="1845124">
                  <a:moveTo>
                    <a:pt x="0" y="1686926"/>
                  </a:moveTo>
                  <a:lnTo>
                    <a:pt x="226078" y="1845124"/>
                  </a:lnTo>
                  <a:lnTo>
                    <a:pt x="662330" y="1325655"/>
                  </a:lnTo>
                  <a:lnTo>
                    <a:pt x="878610" y="1059388"/>
                  </a:lnTo>
                  <a:lnTo>
                    <a:pt x="1097020" y="809594"/>
                  </a:lnTo>
                  <a:lnTo>
                    <a:pt x="1313583" y="565764"/>
                  </a:lnTo>
                  <a:lnTo>
                    <a:pt x="1532135" y="368656"/>
                  </a:lnTo>
                  <a:lnTo>
                    <a:pt x="1785763" y="216564"/>
                  </a:lnTo>
                  <a:lnTo>
                    <a:pt x="1992671" y="157914"/>
                  </a:lnTo>
                  <a:lnTo>
                    <a:pt x="2209234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290C8F-B6F6-4678-BC0E-75040A831375}"/>
                </a:ext>
              </a:extLst>
            </p:cNvPr>
            <p:cNvSpPr/>
            <p:nvPr/>
          </p:nvSpPr>
          <p:spPr>
            <a:xfrm>
              <a:off x="4153276" y="31778711"/>
              <a:ext cx="844953" cy="292964"/>
            </a:xfrm>
            <a:custGeom>
              <a:avLst/>
              <a:gdLst>
                <a:gd name="connsiteX0" fmla="*/ 0 w 844953"/>
                <a:gd name="connsiteY0" fmla="*/ 292965 h 292964"/>
                <a:gd name="connsiteX1" fmla="*/ 203641 w 844953"/>
                <a:gd name="connsiteY1" fmla="*/ 228209 h 292964"/>
                <a:gd name="connsiteX2" fmla="*/ 422761 w 844953"/>
                <a:gd name="connsiteY2" fmla="*/ 91738 h 292964"/>
                <a:gd name="connsiteX3" fmla="*/ 844953 w 844953"/>
                <a:gd name="connsiteY3" fmla="*/ 0 h 2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953" h="292964">
                  <a:moveTo>
                    <a:pt x="0" y="292965"/>
                  </a:moveTo>
                  <a:lnTo>
                    <a:pt x="203641" y="228209"/>
                  </a:lnTo>
                  <a:lnTo>
                    <a:pt x="422761" y="91738"/>
                  </a:lnTo>
                  <a:lnTo>
                    <a:pt x="844953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C7E0F2-78CE-40E2-91E3-3B786C446BA8}"/>
                </a:ext>
              </a:extLst>
            </p:cNvPr>
            <p:cNvSpPr/>
            <p:nvPr/>
          </p:nvSpPr>
          <p:spPr>
            <a:xfrm>
              <a:off x="1825038" y="3288538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D203D36-FFAE-4C1D-BC16-618894D8E6CE}"/>
                </a:ext>
              </a:extLst>
            </p:cNvPr>
            <p:cNvSpPr/>
            <p:nvPr/>
          </p:nvSpPr>
          <p:spPr>
            <a:xfrm>
              <a:off x="1825038" y="3308590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1467A75-DE5C-4A32-9E59-C5D7EFB666DC}"/>
                </a:ext>
              </a:extLst>
            </p:cNvPr>
            <p:cNvSpPr/>
            <p:nvPr/>
          </p:nvSpPr>
          <p:spPr>
            <a:xfrm>
              <a:off x="2101530" y="3348381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D2E592C-4F3A-4265-8E43-E296A85E8C10}"/>
                </a:ext>
              </a:extLst>
            </p:cNvPr>
            <p:cNvSpPr/>
            <p:nvPr/>
          </p:nvSpPr>
          <p:spPr>
            <a:xfrm>
              <a:off x="2318093" y="3302540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8EB2FA7-C90D-44F4-AE3D-32C2F53DCD70}"/>
                </a:ext>
              </a:extLst>
            </p:cNvPr>
            <p:cNvSpPr/>
            <p:nvPr/>
          </p:nvSpPr>
          <p:spPr>
            <a:xfrm>
              <a:off x="1904705" y="3314625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29376BC-A57E-4A40-BDB1-794C50FFA506}"/>
                </a:ext>
              </a:extLst>
            </p:cNvPr>
            <p:cNvSpPr/>
            <p:nvPr/>
          </p:nvSpPr>
          <p:spPr>
            <a:xfrm>
              <a:off x="2318093" y="3329764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C118643-75AC-4C54-8C55-B4BA53FA1868}"/>
                </a:ext>
              </a:extLst>
            </p:cNvPr>
            <p:cNvSpPr/>
            <p:nvPr/>
          </p:nvSpPr>
          <p:spPr>
            <a:xfrm>
              <a:off x="2747529" y="3332646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23B7E5C-67B8-4F6D-B6F8-880583B9BE36}"/>
                </a:ext>
              </a:extLst>
            </p:cNvPr>
            <p:cNvSpPr/>
            <p:nvPr/>
          </p:nvSpPr>
          <p:spPr>
            <a:xfrm>
              <a:off x="2747529" y="3320391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5AA9391-FCF0-4561-8A5C-709099C7020E}"/>
                </a:ext>
              </a:extLst>
            </p:cNvPr>
            <p:cNvSpPr/>
            <p:nvPr/>
          </p:nvSpPr>
          <p:spPr>
            <a:xfrm>
              <a:off x="2747529" y="3311714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CBDCD2F-8D98-4119-B1F4-796CA4AE1C7A}"/>
                </a:ext>
              </a:extLst>
            </p:cNvPr>
            <p:cNvSpPr/>
            <p:nvPr/>
          </p:nvSpPr>
          <p:spPr>
            <a:xfrm>
              <a:off x="2747529" y="3302100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A290E6F-6F5A-4089-B0EB-38413838D095}"/>
                </a:ext>
              </a:extLst>
            </p:cNvPr>
            <p:cNvSpPr/>
            <p:nvPr/>
          </p:nvSpPr>
          <p:spPr>
            <a:xfrm>
              <a:off x="2747529" y="3296789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9E26386-A7A9-4689-B4A3-603841143F89}"/>
                </a:ext>
              </a:extLst>
            </p:cNvPr>
            <p:cNvSpPr/>
            <p:nvPr/>
          </p:nvSpPr>
          <p:spPr>
            <a:xfrm>
              <a:off x="2970199" y="3293750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28FB6A-16FC-4F59-AFC9-DDE920C688F1}"/>
                </a:ext>
              </a:extLst>
            </p:cNvPr>
            <p:cNvSpPr/>
            <p:nvPr/>
          </p:nvSpPr>
          <p:spPr>
            <a:xfrm>
              <a:off x="2970199" y="3271071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9DD161-3564-4A53-8E20-606337DF4ACB}"/>
                </a:ext>
              </a:extLst>
            </p:cNvPr>
            <p:cNvSpPr/>
            <p:nvPr/>
          </p:nvSpPr>
          <p:spPr>
            <a:xfrm>
              <a:off x="3180088" y="3277107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5309904-C173-4FB1-92AD-B54FEF2BB0B0}"/>
                </a:ext>
              </a:extLst>
            </p:cNvPr>
            <p:cNvSpPr/>
            <p:nvPr/>
          </p:nvSpPr>
          <p:spPr>
            <a:xfrm>
              <a:off x="3180088" y="3265405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1D61B2F-D599-48A0-80AE-8DC28221B811}"/>
                </a:ext>
              </a:extLst>
            </p:cNvPr>
            <p:cNvSpPr/>
            <p:nvPr/>
          </p:nvSpPr>
          <p:spPr>
            <a:xfrm>
              <a:off x="3180088" y="3257552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0BA34CC-CA06-4C6F-853B-70E80C599676}"/>
                </a:ext>
              </a:extLst>
            </p:cNvPr>
            <p:cNvSpPr/>
            <p:nvPr/>
          </p:nvSpPr>
          <p:spPr>
            <a:xfrm>
              <a:off x="3180088" y="3244771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076BC1A-B8EF-4BF7-8681-3F1D1869F0A9}"/>
                </a:ext>
              </a:extLst>
            </p:cNvPr>
            <p:cNvSpPr/>
            <p:nvPr/>
          </p:nvSpPr>
          <p:spPr>
            <a:xfrm>
              <a:off x="3406450" y="3263602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9E956E6-E31A-4294-8926-A8CE13EB560B}"/>
                </a:ext>
              </a:extLst>
            </p:cNvPr>
            <p:cNvSpPr/>
            <p:nvPr/>
          </p:nvSpPr>
          <p:spPr>
            <a:xfrm>
              <a:off x="3620316" y="3256089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9A087B6-C151-4F19-9B71-EE058006A139}"/>
                </a:ext>
              </a:extLst>
            </p:cNvPr>
            <p:cNvSpPr/>
            <p:nvPr/>
          </p:nvSpPr>
          <p:spPr>
            <a:xfrm>
              <a:off x="3862299" y="3245481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A784191-C27C-48CE-B25D-EE3D89D89224}"/>
                </a:ext>
              </a:extLst>
            </p:cNvPr>
            <p:cNvSpPr/>
            <p:nvPr/>
          </p:nvSpPr>
          <p:spPr>
            <a:xfrm>
              <a:off x="4076733" y="3243848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EA5178-D0C0-40A7-A15C-98812A51187D}"/>
                </a:ext>
              </a:extLst>
            </p:cNvPr>
            <p:cNvSpPr/>
            <p:nvPr/>
          </p:nvSpPr>
          <p:spPr>
            <a:xfrm>
              <a:off x="4296563" y="3241661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1638460-B240-4CEB-ABC9-3C6438FD79DF}"/>
                </a:ext>
              </a:extLst>
            </p:cNvPr>
            <p:cNvSpPr/>
            <p:nvPr/>
          </p:nvSpPr>
          <p:spPr>
            <a:xfrm>
              <a:off x="4507304" y="3224961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88C78F0-6A2A-4430-90F7-4A6AA03FC795}"/>
                </a:ext>
              </a:extLst>
            </p:cNvPr>
            <p:cNvSpPr/>
            <p:nvPr/>
          </p:nvSpPr>
          <p:spPr>
            <a:xfrm>
              <a:off x="2160463" y="3156027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A772693-46D0-4EFE-8EC8-F7BD78B087D9}"/>
                </a:ext>
              </a:extLst>
            </p:cNvPr>
            <p:cNvSpPr/>
            <p:nvPr/>
          </p:nvSpPr>
          <p:spPr>
            <a:xfrm>
              <a:off x="4950940" y="3210902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29A44F1-4C5C-48D6-B61D-4149F211BF5E}"/>
                </a:ext>
              </a:extLst>
            </p:cNvPr>
            <p:cNvSpPr/>
            <p:nvPr/>
          </p:nvSpPr>
          <p:spPr>
            <a:xfrm>
              <a:off x="4950940" y="3170699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04078E-8678-4312-A71E-F1E2A983C0F0}"/>
                </a:ext>
              </a:extLst>
            </p:cNvPr>
            <p:cNvSpPr/>
            <p:nvPr/>
          </p:nvSpPr>
          <p:spPr>
            <a:xfrm>
              <a:off x="4507304" y="3180441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9F839E1-4EFA-450B-938B-07A9109D0E1E}"/>
                </a:ext>
              </a:extLst>
            </p:cNvPr>
            <p:cNvSpPr/>
            <p:nvPr/>
          </p:nvSpPr>
          <p:spPr>
            <a:xfrm>
              <a:off x="4285486" y="3187073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816119A-6956-497B-AA97-DEF79E974D70}"/>
                </a:ext>
              </a:extLst>
            </p:cNvPr>
            <p:cNvSpPr/>
            <p:nvPr/>
          </p:nvSpPr>
          <p:spPr>
            <a:xfrm>
              <a:off x="4285486" y="3206386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02A4027-A2D1-418D-A040-6D0723AB39B2}"/>
                </a:ext>
              </a:extLst>
            </p:cNvPr>
            <p:cNvSpPr/>
            <p:nvPr/>
          </p:nvSpPr>
          <p:spPr>
            <a:xfrm>
              <a:off x="4285486" y="3216440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63B4053-E86D-4D92-97D0-D1CDB0F69BAA}"/>
                </a:ext>
              </a:extLst>
            </p:cNvPr>
            <p:cNvSpPr/>
            <p:nvPr/>
          </p:nvSpPr>
          <p:spPr>
            <a:xfrm>
              <a:off x="4076733" y="3224961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F9F6C9-C6BB-4E2E-9F70-B99AF703896B}"/>
                </a:ext>
              </a:extLst>
            </p:cNvPr>
            <p:cNvSpPr/>
            <p:nvPr/>
          </p:nvSpPr>
          <p:spPr>
            <a:xfrm>
              <a:off x="3862299" y="3172560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477DF87-51BC-4636-916E-85A19A9AFC1D}"/>
                </a:ext>
              </a:extLst>
            </p:cNvPr>
            <p:cNvSpPr/>
            <p:nvPr/>
          </p:nvSpPr>
          <p:spPr>
            <a:xfrm>
              <a:off x="3620316" y="3183253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CD76AA4-58FF-4877-B996-EB124916C445}"/>
                </a:ext>
              </a:extLst>
            </p:cNvPr>
            <p:cNvSpPr/>
            <p:nvPr/>
          </p:nvSpPr>
          <p:spPr>
            <a:xfrm>
              <a:off x="2970199" y="3262125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979AA2B-91DA-47E1-B589-057B3B575207}"/>
                </a:ext>
              </a:extLst>
            </p:cNvPr>
            <p:cNvSpPr/>
            <p:nvPr/>
          </p:nvSpPr>
          <p:spPr>
            <a:xfrm>
              <a:off x="2318093" y="3340443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7D03503-9A1F-4FD6-9DE1-619C8ED390A1}"/>
                </a:ext>
              </a:extLst>
            </p:cNvPr>
            <p:cNvSpPr/>
            <p:nvPr/>
          </p:nvSpPr>
          <p:spPr>
            <a:xfrm>
              <a:off x="2318093" y="3369924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FE6902A-5F05-4061-B1EC-29CB1ED879A4}"/>
                </a:ext>
              </a:extLst>
            </p:cNvPr>
            <p:cNvSpPr/>
            <p:nvPr/>
          </p:nvSpPr>
          <p:spPr>
            <a:xfrm>
              <a:off x="2101530" y="3356248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54B04A8-90F0-43DC-93D6-4EC2D654BCFE}"/>
                </a:ext>
              </a:extLst>
            </p:cNvPr>
            <p:cNvSpPr/>
            <p:nvPr/>
          </p:nvSpPr>
          <p:spPr>
            <a:xfrm>
              <a:off x="2101530" y="3372693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918660B-A77A-4232-B91B-93D304A983DD}"/>
                </a:ext>
              </a:extLst>
            </p:cNvPr>
            <p:cNvSpPr/>
            <p:nvPr/>
          </p:nvSpPr>
          <p:spPr>
            <a:xfrm>
              <a:off x="2101530" y="3365763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0072CE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47BE29A-D5CC-4814-96BF-5D212707F10A}"/>
                </a:ext>
              </a:extLst>
            </p:cNvPr>
            <p:cNvSpPr/>
            <p:nvPr/>
          </p:nvSpPr>
          <p:spPr>
            <a:xfrm>
              <a:off x="1925864" y="33070284"/>
              <a:ext cx="236018" cy="454855"/>
            </a:xfrm>
            <a:custGeom>
              <a:avLst/>
              <a:gdLst>
                <a:gd name="connsiteX0" fmla="*/ 0 w 236018"/>
                <a:gd name="connsiteY0" fmla="*/ 0 h 454855"/>
                <a:gd name="connsiteX1" fmla="*/ 236019 w 236018"/>
                <a:gd name="connsiteY1" fmla="*/ 454855 h 4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018" h="454855">
                  <a:moveTo>
                    <a:pt x="0" y="0"/>
                  </a:moveTo>
                  <a:lnTo>
                    <a:pt x="236019" y="454855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2B9FE86-FCDE-4359-895F-AC0E0983097E}"/>
                </a:ext>
              </a:extLst>
            </p:cNvPr>
            <p:cNvSpPr/>
            <p:nvPr/>
          </p:nvSpPr>
          <p:spPr>
            <a:xfrm>
              <a:off x="1897889" y="33070284"/>
              <a:ext cx="236018" cy="454855"/>
            </a:xfrm>
            <a:custGeom>
              <a:avLst/>
              <a:gdLst>
                <a:gd name="connsiteX0" fmla="*/ 0 w 236018"/>
                <a:gd name="connsiteY0" fmla="*/ 0 h 454855"/>
                <a:gd name="connsiteX1" fmla="*/ 236019 w 236018"/>
                <a:gd name="connsiteY1" fmla="*/ 454855 h 4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018" h="454855">
                  <a:moveTo>
                    <a:pt x="0" y="0"/>
                  </a:moveTo>
                  <a:lnTo>
                    <a:pt x="236019" y="454855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36F008-FEC4-49CB-AADC-FDFF7AEB3544}"/>
                </a:ext>
              </a:extLst>
            </p:cNvPr>
            <p:cNvSpPr/>
            <p:nvPr/>
          </p:nvSpPr>
          <p:spPr>
            <a:xfrm>
              <a:off x="1879001" y="33089029"/>
              <a:ext cx="236018" cy="454997"/>
            </a:xfrm>
            <a:custGeom>
              <a:avLst/>
              <a:gdLst>
                <a:gd name="connsiteX0" fmla="*/ 0 w 236018"/>
                <a:gd name="connsiteY0" fmla="*/ 0 h 454997"/>
                <a:gd name="connsiteX1" fmla="*/ 236019 w 236018"/>
                <a:gd name="connsiteY1" fmla="*/ 454997 h 45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018" h="454997">
                  <a:moveTo>
                    <a:pt x="0" y="0"/>
                  </a:moveTo>
                  <a:lnTo>
                    <a:pt x="236019" y="454997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BF2C620-A806-43BD-AE9D-A42FE0AD682C}"/>
                </a:ext>
              </a:extLst>
            </p:cNvPr>
            <p:cNvSpPr/>
            <p:nvPr/>
          </p:nvSpPr>
          <p:spPr>
            <a:xfrm>
              <a:off x="2178356" y="32865223"/>
              <a:ext cx="841687" cy="739441"/>
            </a:xfrm>
            <a:custGeom>
              <a:avLst/>
              <a:gdLst>
                <a:gd name="connsiteX0" fmla="*/ 0 w 841687"/>
                <a:gd name="connsiteY0" fmla="*/ 739441 h 739441"/>
                <a:gd name="connsiteX1" fmla="*/ 200091 w 841687"/>
                <a:gd name="connsiteY1" fmla="*/ 509955 h 739441"/>
                <a:gd name="connsiteX2" fmla="*/ 629526 w 841687"/>
                <a:gd name="connsiteY2" fmla="*/ 163026 h 739441"/>
                <a:gd name="connsiteX3" fmla="*/ 841688 w 841687"/>
                <a:gd name="connsiteY3" fmla="*/ 0 h 73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687" h="739441">
                  <a:moveTo>
                    <a:pt x="0" y="739441"/>
                  </a:moveTo>
                  <a:lnTo>
                    <a:pt x="200091" y="509955"/>
                  </a:lnTo>
                  <a:lnTo>
                    <a:pt x="629526" y="163026"/>
                  </a:lnTo>
                  <a:lnTo>
                    <a:pt x="841688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EE62DE9-1F69-41BB-8470-26BA4F257150}"/>
                </a:ext>
              </a:extLst>
            </p:cNvPr>
            <p:cNvSpPr/>
            <p:nvPr/>
          </p:nvSpPr>
          <p:spPr>
            <a:xfrm>
              <a:off x="2178356" y="32990049"/>
              <a:ext cx="841687" cy="656933"/>
            </a:xfrm>
            <a:custGeom>
              <a:avLst/>
              <a:gdLst>
                <a:gd name="connsiteX0" fmla="*/ 0 w 841687"/>
                <a:gd name="connsiteY0" fmla="*/ 656934 h 656933"/>
                <a:gd name="connsiteX1" fmla="*/ 200091 w 841687"/>
                <a:gd name="connsiteY1" fmla="*/ 474737 h 656933"/>
                <a:gd name="connsiteX2" fmla="*/ 629526 w 841687"/>
                <a:gd name="connsiteY2" fmla="*/ 187452 h 656933"/>
                <a:gd name="connsiteX3" fmla="*/ 841688 w 841687"/>
                <a:gd name="connsiteY3" fmla="*/ 0 h 6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687" h="656933">
                  <a:moveTo>
                    <a:pt x="0" y="656934"/>
                  </a:moveTo>
                  <a:lnTo>
                    <a:pt x="200091" y="474737"/>
                  </a:lnTo>
                  <a:lnTo>
                    <a:pt x="629526" y="187452"/>
                  </a:lnTo>
                  <a:lnTo>
                    <a:pt x="841688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DE1DDAD-01BF-423C-829A-2AC11E6B372E}"/>
                </a:ext>
              </a:extLst>
            </p:cNvPr>
            <p:cNvSpPr/>
            <p:nvPr/>
          </p:nvSpPr>
          <p:spPr>
            <a:xfrm>
              <a:off x="2178356" y="33464785"/>
              <a:ext cx="200090" cy="294810"/>
            </a:xfrm>
            <a:custGeom>
              <a:avLst/>
              <a:gdLst>
                <a:gd name="connsiteX0" fmla="*/ 0 w 200090"/>
                <a:gd name="connsiteY0" fmla="*/ 294811 h 294810"/>
                <a:gd name="connsiteX1" fmla="*/ 200091 w 200090"/>
                <a:gd name="connsiteY1" fmla="*/ 0 h 29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90" h="294810">
                  <a:moveTo>
                    <a:pt x="0" y="294811"/>
                  </a:moveTo>
                  <a:lnTo>
                    <a:pt x="200091" y="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397D8DB-D567-4C72-96DA-B39B1DFC5C5B}"/>
                </a:ext>
              </a:extLst>
            </p:cNvPr>
            <p:cNvSpPr/>
            <p:nvPr/>
          </p:nvSpPr>
          <p:spPr>
            <a:xfrm>
              <a:off x="2378447" y="33189571"/>
              <a:ext cx="411400" cy="168422"/>
            </a:xfrm>
            <a:custGeom>
              <a:avLst/>
              <a:gdLst>
                <a:gd name="connsiteX0" fmla="*/ 0 w 411400"/>
                <a:gd name="connsiteY0" fmla="*/ 168423 h 168422"/>
                <a:gd name="connsiteX1" fmla="*/ 411400 w 411400"/>
                <a:gd name="connsiteY1" fmla="*/ 0 h 16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400" h="168422">
                  <a:moveTo>
                    <a:pt x="0" y="168423"/>
                  </a:moveTo>
                  <a:lnTo>
                    <a:pt x="411400" y="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A611AB1-C934-4F2F-8EF3-7C0A47DBAAFD}"/>
                </a:ext>
              </a:extLst>
            </p:cNvPr>
            <p:cNvSpPr/>
            <p:nvPr/>
          </p:nvSpPr>
          <p:spPr>
            <a:xfrm>
              <a:off x="3680670" y="32224762"/>
              <a:ext cx="665170" cy="370075"/>
            </a:xfrm>
            <a:custGeom>
              <a:avLst/>
              <a:gdLst>
                <a:gd name="connsiteX0" fmla="*/ 0 w 665170"/>
                <a:gd name="connsiteY0" fmla="*/ 370076 h 370075"/>
                <a:gd name="connsiteX1" fmla="*/ 241983 w 665170"/>
                <a:gd name="connsiteY1" fmla="*/ 203357 h 370075"/>
                <a:gd name="connsiteX2" fmla="*/ 442642 w 665170"/>
                <a:gd name="connsiteY2" fmla="*/ 103383 h 370075"/>
                <a:gd name="connsiteX3" fmla="*/ 665170 w 665170"/>
                <a:gd name="connsiteY3" fmla="*/ 0 h 37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170" h="370075">
                  <a:moveTo>
                    <a:pt x="0" y="370076"/>
                  </a:moveTo>
                  <a:lnTo>
                    <a:pt x="241983" y="203357"/>
                  </a:lnTo>
                  <a:lnTo>
                    <a:pt x="442642" y="103383"/>
                  </a:lnTo>
                  <a:lnTo>
                    <a:pt x="665170" y="0"/>
                  </a:lnTo>
                </a:path>
              </a:pathLst>
            </a:custGeom>
            <a:noFill/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B9C12C2-F1DC-4A55-BFC9-3037E9A66187}"/>
                </a:ext>
              </a:extLst>
            </p:cNvPr>
            <p:cNvSpPr/>
            <p:nvPr/>
          </p:nvSpPr>
          <p:spPr>
            <a:xfrm>
              <a:off x="3929754" y="32276311"/>
              <a:ext cx="182339" cy="148257"/>
            </a:xfrm>
            <a:custGeom>
              <a:avLst/>
              <a:gdLst>
                <a:gd name="connsiteX0" fmla="*/ 0 w 182339"/>
                <a:gd name="connsiteY0" fmla="*/ 148257 h 148257"/>
                <a:gd name="connsiteX1" fmla="*/ 182340 w 182339"/>
                <a:gd name="connsiteY1" fmla="*/ 0 h 14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339" h="148257">
                  <a:moveTo>
                    <a:pt x="0" y="148257"/>
                  </a:moveTo>
                  <a:lnTo>
                    <a:pt x="182340" y="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503A18-1DD1-4D9F-BDC9-7122D1EBF595}"/>
                </a:ext>
              </a:extLst>
            </p:cNvPr>
            <p:cNvSpPr/>
            <p:nvPr/>
          </p:nvSpPr>
          <p:spPr>
            <a:xfrm>
              <a:off x="3485549" y="32467029"/>
              <a:ext cx="178363" cy="31810"/>
            </a:xfrm>
            <a:custGeom>
              <a:avLst/>
              <a:gdLst>
                <a:gd name="connsiteX0" fmla="*/ 0 w 178363"/>
                <a:gd name="connsiteY0" fmla="*/ 0 h 31810"/>
                <a:gd name="connsiteX1" fmla="*/ 178363 w 178363"/>
                <a:gd name="connsiteY1" fmla="*/ 31810 h 3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63" h="31810">
                  <a:moveTo>
                    <a:pt x="0" y="0"/>
                  </a:moveTo>
                  <a:lnTo>
                    <a:pt x="178363" y="3181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E9D4FB5-B3FC-4535-BB35-CEE0EB0C56E1}"/>
                </a:ext>
              </a:extLst>
            </p:cNvPr>
            <p:cNvSpPr/>
            <p:nvPr/>
          </p:nvSpPr>
          <p:spPr>
            <a:xfrm>
              <a:off x="3485549" y="32579642"/>
              <a:ext cx="178363" cy="31952"/>
            </a:xfrm>
            <a:custGeom>
              <a:avLst/>
              <a:gdLst>
                <a:gd name="connsiteX0" fmla="*/ 0 w 178363"/>
                <a:gd name="connsiteY0" fmla="*/ 0 h 31952"/>
                <a:gd name="connsiteX1" fmla="*/ 178363 w 178363"/>
                <a:gd name="connsiteY1" fmla="*/ 31952 h 3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63" h="31952">
                  <a:moveTo>
                    <a:pt x="0" y="0"/>
                  </a:moveTo>
                  <a:lnTo>
                    <a:pt x="178363" y="31952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9453340-58FB-45EB-8398-0EC73763FAC0}"/>
                </a:ext>
              </a:extLst>
            </p:cNvPr>
            <p:cNvSpPr/>
            <p:nvPr/>
          </p:nvSpPr>
          <p:spPr>
            <a:xfrm>
              <a:off x="2921064" y="32905411"/>
              <a:ext cx="46578" cy="145133"/>
            </a:xfrm>
            <a:custGeom>
              <a:avLst/>
              <a:gdLst>
                <a:gd name="connsiteX0" fmla="*/ 0 w 46578"/>
                <a:gd name="connsiteY0" fmla="*/ 145133 h 145133"/>
                <a:gd name="connsiteX1" fmla="*/ 46579 w 46578"/>
                <a:gd name="connsiteY1" fmla="*/ 0 h 14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78" h="145133">
                  <a:moveTo>
                    <a:pt x="0" y="145133"/>
                  </a:moveTo>
                  <a:lnTo>
                    <a:pt x="46579" y="0"/>
                  </a:lnTo>
                </a:path>
              </a:pathLst>
            </a:custGeom>
            <a:ln w="14191" cap="flat">
              <a:solidFill>
                <a:srgbClr val="0072C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A3F1B18-EDF8-420C-96A6-E48CD51C9972}"/>
                </a:ext>
              </a:extLst>
            </p:cNvPr>
            <p:cNvSpPr/>
            <p:nvPr/>
          </p:nvSpPr>
          <p:spPr>
            <a:xfrm>
              <a:off x="1881558" y="31915182"/>
              <a:ext cx="2260641" cy="918798"/>
            </a:xfrm>
            <a:custGeom>
              <a:avLst/>
              <a:gdLst>
                <a:gd name="connsiteX0" fmla="*/ 0 w 2260641"/>
                <a:gd name="connsiteY0" fmla="*/ 918799 h 918798"/>
                <a:gd name="connsiteX1" fmla="*/ 284444 w 2260641"/>
                <a:gd name="connsiteY1" fmla="*/ 767417 h 918798"/>
                <a:gd name="connsiteX2" fmla="*/ 493339 w 2260641"/>
                <a:gd name="connsiteY2" fmla="*/ 686472 h 918798"/>
                <a:gd name="connsiteX3" fmla="*/ 929307 w 2260641"/>
                <a:gd name="connsiteY3" fmla="*/ 686472 h 918798"/>
                <a:gd name="connsiteX4" fmla="*/ 1140759 w 2260641"/>
                <a:gd name="connsiteY4" fmla="*/ 489789 h 918798"/>
                <a:gd name="connsiteX5" fmla="*/ 1357322 w 2260641"/>
                <a:gd name="connsiteY5" fmla="*/ 430714 h 918798"/>
                <a:gd name="connsiteX6" fmla="*/ 1584537 w 2260641"/>
                <a:gd name="connsiteY6" fmla="*/ 355023 h 918798"/>
                <a:gd name="connsiteX7" fmla="*/ 1801101 w 2260641"/>
                <a:gd name="connsiteY7" fmla="*/ 263569 h 918798"/>
                <a:gd name="connsiteX8" fmla="*/ 2036125 w 2260641"/>
                <a:gd name="connsiteY8" fmla="*/ 153938 h 918798"/>
                <a:gd name="connsiteX9" fmla="*/ 2260642 w 2260641"/>
                <a:gd name="connsiteY9" fmla="*/ 0 h 91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0641" h="918798">
                  <a:moveTo>
                    <a:pt x="0" y="918799"/>
                  </a:moveTo>
                  <a:lnTo>
                    <a:pt x="284444" y="767417"/>
                  </a:lnTo>
                  <a:lnTo>
                    <a:pt x="493339" y="686472"/>
                  </a:lnTo>
                  <a:lnTo>
                    <a:pt x="929307" y="686472"/>
                  </a:lnTo>
                  <a:lnTo>
                    <a:pt x="1140759" y="489789"/>
                  </a:lnTo>
                  <a:lnTo>
                    <a:pt x="1357322" y="430714"/>
                  </a:lnTo>
                  <a:lnTo>
                    <a:pt x="1584537" y="355023"/>
                  </a:lnTo>
                  <a:lnTo>
                    <a:pt x="1801101" y="263569"/>
                  </a:lnTo>
                  <a:lnTo>
                    <a:pt x="2036125" y="153938"/>
                  </a:lnTo>
                  <a:lnTo>
                    <a:pt x="2260642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EF5B61-E22F-4F82-BC4B-497E3AAB7200}"/>
                </a:ext>
              </a:extLst>
            </p:cNvPr>
            <p:cNvSpPr/>
            <p:nvPr/>
          </p:nvSpPr>
          <p:spPr>
            <a:xfrm>
              <a:off x="1881558" y="32129190"/>
              <a:ext cx="2033427" cy="887556"/>
            </a:xfrm>
            <a:custGeom>
              <a:avLst/>
              <a:gdLst>
                <a:gd name="connsiteX0" fmla="*/ 0 w 2033427"/>
                <a:gd name="connsiteY0" fmla="*/ 887557 h 887556"/>
                <a:gd name="connsiteX1" fmla="*/ 284444 w 2033427"/>
                <a:gd name="connsiteY1" fmla="*/ 704791 h 887556"/>
                <a:gd name="connsiteX2" fmla="*/ 503706 w 2033427"/>
                <a:gd name="connsiteY2" fmla="*/ 529836 h 887556"/>
                <a:gd name="connsiteX3" fmla="*/ 934561 w 2033427"/>
                <a:gd name="connsiteY3" fmla="*/ 490783 h 887556"/>
                <a:gd name="connsiteX4" fmla="*/ 1145871 w 2033427"/>
                <a:gd name="connsiteY4" fmla="*/ 373200 h 887556"/>
                <a:gd name="connsiteX5" fmla="*/ 1375641 w 2033427"/>
                <a:gd name="connsiteY5" fmla="*/ 297509 h 887556"/>
                <a:gd name="connsiteX6" fmla="*/ 1566218 w 2033427"/>
                <a:gd name="connsiteY6" fmla="*/ 258457 h 887556"/>
                <a:gd name="connsiteX7" fmla="*/ 1798544 w 2033427"/>
                <a:gd name="connsiteY7" fmla="*/ 164446 h 887556"/>
                <a:gd name="connsiteX8" fmla="*/ 2033427 w 2033427"/>
                <a:gd name="connsiteY8" fmla="*/ 0 h 88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427" h="887556">
                  <a:moveTo>
                    <a:pt x="0" y="887557"/>
                  </a:moveTo>
                  <a:lnTo>
                    <a:pt x="284444" y="704791"/>
                  </a:lnTo>
                  <a:lnTo>
                    <a:pt x="503706" y="529836"/>
                  </a:lnTo>
                  <a:lnTo>
                    <a:pt x="934561" y="490783"/>
                  </a:lnTo>
                  <a:lnTo>
                    <a:pt x="1145871" y="373200"/>
                  </a:lnTo>
                  <a:lnTo>
                    <a:pt x="1375641" y="297509"/>
                  </a:lnTo>
                  <a:lnTo>
                    <a:pt x="1566218" y="258457"/>
                  </a:lnTo>
                  <a:lnTo>
                    <a:pt x="1798544" y="164446"/>
                  </a:lnTo>
                  <a:lnTo>
                    <a:pt x="2033427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9588448-C6A0-4382-B266-BAA0564DFE7D}"/>
                </a:ext>
              </a:extLst>
            </p:cNvPr>
            <p:cNvSpPr/>
            <p:nvPr/>
          </p:nvSpPr>
          <p:spPr>
            <a:xfrm>
              <a:off x="1881558" y="31842047"/>
              <a:ext cx="3114115" cy="1615637"/>
            </a:xfrm>
            <a:custGeom>
              <a:avLst/>
              <a:gdLst>
                <a:gd name="connsiteX0" fmla="*/ 0 w 3114115"/>
                <a:gd name="connsiteY0" fmla="*/ 1615638 h 1615637"/>
                <a:gd name="connsiteX1" fmla="*/ 281888 w 3114115"/>
                <a:gd name="connsiteY1" fmla="*/ 1375642 h 1615637"/>
                <a:gd name="connsiteX2" fmla="*/ 498594 w 3114115"/>
                <a:gd name="connsiteY2" fmla="*/ 1407026 h 1615637"/>
                <a:gd name="connsiteX3" fmla="*/ 931863 w 3114115"/>
                <a:gd name="connsiteY3" fmla="*/ 1089210 h 1615637"/>
                <a:gd name="connsiteX4" fmla="*/ 1145871 w 3114115"/>
                <a:gd name="connsiteY4" fmla="*/ 1033684 h 1615637"/>
                <a:gd name="connsiteX5" fmla="*/ 1365275 w 3114115"/>
                <a:gd name="connsiteY5" fmla="*/ 892669 h 1615637"/>
                <a:gd name="connsiteX6" fmla="*/ 1584537 w 3114115"/>
                <a:gd name="connsiteY6" fmla="*/ 699537 h 1615637"/>
                <a:gd name="connsiteX7" fmla="*/ 1803799 w 3114115"/>
                <a:gd name="connsiteY7" fmla="*/ 649976 h 1615637"/>
                <a:gd name="connsiteX8" fmla="*/ 2049190 w 3114115"/>
                <a:gd name="connsiteY8" fmla="*/ 605527 h 1615637"/>
                <a:gd name="connsiteX9" fmla="*/ 2260642 w 3114115"/>
                <a:gd name="connsiteY9" fmla="*/ 571729 h 1615637"/>
                <a:gd name="connsiteX10" fmla="*/ 2471951 w 3114115"/>
                <a:gd name="connsiteY10" fmla="*/ 488085 h 1615637"/>
                <a:gd name="connsiteX11" fmla="*/ 2696467 w 3114115"/>
                <a:gd name="connsiteY11" fmla="*/ 180068 h 1615637"/>
                <a:gd name="connsiteX12" fmla="*/ 3114116 w 3114115"/>
                <a:gd name="connsiteY12" fmla="*/ 0 h 161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4115" h="1615637">
                  <a:moveTo>
                    <a:pt x="0" y="1615638"/>
                  </a:moveTo>
                  <a:lnTo>
                    <a:pt x="281888" y="1375642"/>
                  </a:lnTo>
                  <a:lnTo>
                    <a:pt x="498594" y="1407026"/>
                  </a:lnTo>
                  <a:lnTo>
                    <a:pt x="931863" y="1089210"/>
                  </a:lnTo>
                  <a:lnTo>
                    <a:pt x="1145871" y="1033684"/>
                  </a:lnTo>
                  <a:lnTo>
                    <a:pt x="1365275" y="892669"/>
                  </a:lnTo>
                  <a:lnTo>
                    <a:pt x="1584537" y="699537"/>
                  </a:lnTo>
                  <a:lnTo>
                    <a:pt x="1803799" y="649976"/>
                  </a:lnTo>
                  <a:lnTo>
                    <a:pt x="2049190" y="605527"/>
                  </a:lnTo>
                  <a:lnTo>
                    <a:pt x="2260642" y="571729"/>
                  </a:lnTo>
                  <a:lnTo>
                    <a:pt x="2471951" y="488085"/>
                  </a:lnTo>
                  <a:lnTo>
                    <a:pt x="2696467" y="180068"/>
                  </a:lnTo>
                  <a:lnTo>
                    <a:pt x="3114116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151F80B-8C33-4E0C-A656-0E177D355A90}"/>
                </a:ext>
              </a:extLst>
            </p:cNvPr>
            <p:cNvSpPr/>
            <p:nvPr/>
          </p:nvSpPr>
          <p:spPr>
            <a:xfrm>
              <a:off x="1881558" y="31934637"/>
              <a:ext cx="2691070" cy="1361867"/>
            </a:xfrm>
            <a:custGeom>
              <a:avLst/>
              <a:gdLst>
                <a:gd name="connsiteX0" fmla="*/ 0 w 2691070"/>
                <a:gd name="connsiteY0" fmla="*/ 1361867 h 1361867"/>
                <a:gd name="connsiteX1" fmla="*/ 273935 w 2691070"/>
                <a:gd name="connsiteY1" fmla="*/ 1361867 h 1361867"/>
                <a:gd name="connsiteX2" fmla="*/ 289983 w 2691070"/>
                <a:gd name="connsiteY2" fmla="*/ 1306626 h 1361867"/>
                <a:gd name="connsiteX3" fmla="*/ 513505 w 2691070"/>
                <a:gd name="connsiteY3" fmla="*/ 1041637 h 1361867"/>
                <a:gd name="connsiteX4" fmla="*/ 932857 w 2691070"/>
                <a:gd name="connsiteY4" fmla="*/ 843392 h 1361867"/>
                <a:gd name="connsiteX5" fmla="*/ 1154107 w 2691070"/>
                <a:gd name="connsiteY5" fmla="*/ 638331 h 1361867"/>
                <a:gd name="connsiteX6" fmla="*/ 1366127 w 2691070"/>
                <a:gd name="connsiteY6" fmla="*/ 624556 h 1361867"/>
                <a:gd name="connsiteX7" fmla="*/ 1584537 w 2691070"/>
                <a:gd name="connsiteY7" fmla="*/ 606947 h 1361867"/>
                <a:gd name="connsiteX8" fmla="*/ 1801668 w 2691070"/>
                <a:gd name="connsiteY8" fmla="*/ 523162 h 1361867"/>
                <a:gd name="connsiteX9" fmla="*/ 2033427 w 2691070"/>
                <a:gd name="connsiteY9" fmla="*/ 403306 h 1361867"/>
                <a:gd name="connsiteX10" fmla="*/ 2260642 w 2691070"/>
                <a:gd name="connsiteY10" fmla="*/ 290409 h 1361867"/>
                <a:gd name="connsiteX11" fmla="*/ 2474507 w 2691070"/>
                <a:gd name="connsiteY11" fmla="*/ 78389 h 1361867"/>
                <a:gd name="connsiteX12" fmla="*/ 2691071 w 2691070"/>
                <a:gd name="connsiteY12" fmla="*/ 0 h 136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1070" h="1361867">
                  <a:moveTo>
                    <a:pt x="0" y="1361867"/>
                  </a:moveTo>
                  <a:lnTo>
                    <a:pt x="273935" y="1361867"/>
                  </a:lnTo>
                  <a:lnTo>
                    <a:pt x="289983" y="1306626"/>
                  </a:lnTo>
                  <a:lnTo>
                    <a:pt x="513505" y="1041637"/>
                  </a:lnTo>
                  <a:lnTo>
                    <a:pt x="932857" y="843392"/>
                  </a:lnTo>
                  <a:lnTo>
                    <a:pt x="1154107" y="638331"/>
                  </a:lnTo>
                  <a:lnTo>
                    <a:pt x="1366127" y="624556"/>
                  </a:lnTo>
                  <a:lnTo>
                    <a:pt x="1584537" y="606947"/>
                  </a:lnTo>
                  <a:lnTo>
                    <a:pt x="1801668" y="523162"/>
                  </a:lnTo>
                  <a:lnTo>
                    <a:pt x="2033427" y="403306"/>
                  </a:lnTo>
                  <a:lnTo>
                    <a:pt x="2260642" y="290409"/>
                  </a:lnTo>
                  <a:lnTo>
                    <a:pt x="2474507" y="78389"/>
                  </a:lnTo>
                  <a:lnTo>
                    <a:pt x="2691071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47CBE50-7FA4-4EAE-BB7C-083510279418}"/>
                </a:ext>
              </a:extLst>
            </p:cNvPr>
            <p:cNvSpPr/>
            <p:nvPr/>
          </p:nvSpPr>
          <p:spPr>
            <a:xfrm>
              <a:off x="1881558" y="32778029"/>
              <a:ext cx="932857" cy="448464"/>
            </a:xfrm>
            <a:custGeom>
              <a:avLst/>
              <a:gdLst>
                <a:gd name="connsiteX0" fmla="*/ 0 w 932857"/>
                <a:gd name="connsiteY0" fmla="*/ 448465 h 448464"/>
                <a:gd name="connsiteX1" fmla="*/ 284444 w 932857"/>
                <a:gd name="connsiteY1" fmla="*/ 55952 h 448464"/>
                <a:gd name="connsiteX2" fmla="*/ 506120 w 932857"/>
                <a:gd name="connsiteY2" fmla="*/ 11077 h 448464"/>
                <a:gd name="connsiteX3" fmla="*/ 932857 w 932857"/>
                <a:gd name="connsiteY3" fmla="*/ 0 h 4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857" h="448464">
                  <a:moveTo>
                    <a:pt x="0" y="448465"/>
                  </a:moveTo>
                  <a:lnTo>
                    <a:pt x="284444" y="55952"/>
                  </a:lnTo>
                  <a:lnTo>
                    <a:pt x="506120" y="11077"/>
                  </a:lnTo>
                  <a:lnTo>
                    <a:pt x="932857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4E1BC4D-5CDA-48DA-BA4B-5247551184AD}"/>
                </a:ext>
              </a:extLst>
            </p:cNvPr>
            <p:cNvSpPr/>
            <p:nvPr/>
          </p:nvSpPr>
          <p:spPr>
            <a:xfrm>
              <a:off x="1893060" y="32034611"/>
              <a:ext cx="2249138" cy="1041920"/>
            </a:xfrm>
            <a:custGeom>
              <a:avLst/>
              <a:gdLst>
                <a:gd name="connsiteX0" fmla="*/ 0 w 2249138"/>
                <a:gd name="connsiteY0" fmla="*/ 1041921 h 1041920"/>
                <a:gd name="connsiteX1" fmla="*/ 277912 w 2249138"/>
                <a:gd name="connsiteY1" fmla="*/ 944645 h 1041920"/>
                <a:gd name="connsiteX2" fmla="*/ 500156 w 2249138"/>
                <a:gd name="connsiteY2" fmla="*/ 822375 h 1041920"/>
                <a:gd name="connsiteX3" fmla="*/ 921354 w 2249138"/>
                <a:gd name="connsiteY3" fmla="*/ 615325 h 1041920"/>
                <a:gd name="connsiteX4" fmla="*/ 1142604 w 2249138"/>
                <a:gd name="connsiteY4" fmla="*/ 538357 h 1041920"/>
                <a:gd name="connsiteX5" fmla="*/ 1354624 w 2249138"/>
                <a:gd name="connsiteY5" fmla="*/ 524582 h 1041920"/>
                <a:gd name="connsiteX6" fmla="*/ 1575448 w 2249138"/>
                <a:gd name="connsiteY6" fmla="*/ 370360 h 1041920"/>
                <a:gd name="connsiteX7" fmla="*/ 1797692 w 2249138"/>
                <a:gd name="connsiteY7" fmla="*/ 283308 h 1041920"/>
                <a:gd name="connsiteX8" fmla="*/ 2044930 w 2249138"/>
                <a:gd name="connsiteY8" fmla="*/ 133347 h 1041920"/>
                <a:gd name="connsiteX9" fmla="*/ 2249139 w 2249138"/>
                <a:gd name="connsiteY9" fmla="*/ 0 h 104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9138" h="1041920">
                  <a:moveTo>
                    <a:pt x="0" y="1041921"/>
                  </a:moveTo>
                  <a:lnTo>
                    <a:pt x="277912" y="944645"/>
                  </a:lnTo>
                  <a:lnTo>
                    <a:pt x="500156" y="822375"/>
                  </a:lnTo>
                  <a:lnTo>
                    <a:pt x="921354" y="615325"/>
                  </a:lnTo>
                  <a:lnTo>
                    <a:pt x="1142604" y="538357"/>
                  </a:lnTo>
                  <a:lnTo>
                    <a:pt x="1354624" y="524582"/>
                  </a:lnTo>
                  <a:lnTo>
                    <a:pt x="1575448" y="370360"/>
                  </a:lnTo>
                  <a:lnTo>
                    <a:pt x="1797692" y="283308"/>
                  </a:lnTo>
                  <a:lnTo>
                    <a:pt x="2044930" y="133347"/>
                  </a:lnTo>
                  <a:lnTo>
                    <a:pt x="2249139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10FCFDF-5292-442C-B06B-0C1770081C4F}"/>
                </a:ext>
              </a:extLst>
            </p:cNvPr>
            <p:cNvSpPr/>
            <p:nvPr/>
          </p:nvSpPr>
          <p:spPr>
            <a:xfrm>
              <a:off x="1829582" y="3276624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6063F5E-3B14-4FE5-83E7-1EE31905C78B}"/>
                </a:ext>
              </a:extLst>
            </p:cNvPr>
            <p:cNvSpPr/>
            <p:nvPr/>
          </p:nvSpPr>
          <p:spPr>
            <a:xfrm>
              <a:off x="1829582" y="3295113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3A830AB-36C7-4846-91E3-C4A03D95C5C5}"/>
                </a:ext>
              </a:extLst>
            </p:cNvPr>
            <p:cNvSpPr/>
            <p:nvPr/>
          </p:nvSpPr>
          <p:spPr>
            <a:xfrm>
              <a:off x="1829582" y="3302924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D5966A9-5A97-4B77-936F-E7F5551D8EA1}"/>
                </a:ext>
              </a:extLst>
            </p:cNvPr>
            <p:cNvSpPr/>
            <p:nvPr/>
          </p:nvSpPr>
          <p:spPr>
            <a:xfrm>
              <a:off x="1829582" y="3316898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23FEF7E-0C24-4CF4-B77A-C679DCAD2438}"/>
                </a:ext>
              </a:extLst>
            </p:cNvPr>
            <p:cNvSpPr/>
            <p:nvPr/>
          </p:nvSpPr>
          <p:spPr>
            <a:xfrm>
              <a:off x="1829582" y="3323615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4B0809E-D7B3-4B06-99A9-DEC0482574B0}"/>
                </a:ext>
              </a:extLst>
            </p:cNvPr>
            <p:cNvSpPr/>
            <p:nvPr/>
          </p:nvSpPr>
          <p:spPr>
            <a:xfrm>
              <a:off x="1829582" y="3338696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85BBDEE-6D74-4184-B1BE-CCC5CD64F9CB}"/>
                </a:ext>
              </a:extLst>
            </p:cNvPr>
            <p:cNvSpPr/>
            <p:nvPr/>
          </p:nvSpPr>
          <p:spPr>
            <a:xfrm>
              <a:off x="2104654" y="3262167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9D35BFF-7F3C-4020-9E71-E41FE887B534}"/>
                </a:ext>
              </a:extLst>
            </p:cNvPr>
            <p:cNvSpPr/>
            <p:nvPr/>
          </p:nvSpPr>
          <p:spPr>
            <a:xfrm>
              <a:off x="2320081" y="3253590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B723603-74F0-480B-A6E9-92DB8D7F6013}"/>
                </a:ext>
              </a:extLst>
            </p:cNvPr>
            <p:cNvSpPr/>
            <p:nvPr/>
          </p:nvSpPr>
          <p:spPr>
            <a:xfrm>
              <a:off x="2320081" y="3260179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63CA4EE-5EDB-4CA8-A47E-E9A437AE282F}"/>
                </a:ext>
              </a:extLst>
            </p:cNvPr>
            <p:cNvSpPr/>
            <p:nvPr/>
          </p:nvSpPr>
          <p:spPr>
            <a:xfrm>
              <a:off x="4946112" y="3178169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2" y="120708"/>
                    <a:pt x="0" y="93686"/>
                    <a:pt x="0" y="60354"/>
                  </a:cubicBezTo>
                  <a:cubicBezTo>
                    <a:pt x="0" y="27021"/>
                    <a:pt x="27022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27055C3-F324-440E-A3FB-6285BC984D47}"/>
                </a:ext>
              </a:extLst>
            </p:cNvPr>
            <p:cNvSpPr/>
            <p:nvPr/>
          </p:nvSpPr>
          <p:spPr>
            <a:xfrm>
              <a:off x="4508014" y="3187428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3579AE7-C421-4E19-A492-F10FE9012E01}"/>
                </a:ext>
              </a:extLst>
            </p:cNvPr>
            <p:cNvSpPr/>
            <p:nvPr/>
          </p:nvSpPr>
          <p:spPr>
            <a:xfrm>
              <a:off x="4293439" y="3195352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ED7DF8B-0851-4450-81B5-5349C3ACCA83}"/>
                </a:ext>
              </a:extLst>
            </p:cNvPr>
            <p:cNvSpPr/>
            <p:nvPr/>
          </p:nvSpPr>
          <p:spPr>
            <a:xfrm>
              <a:off x="4293439" y="3227489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EB41B3B-0C3F-491F-82E1-7ECBCA009035}"/>
                </a:ext>
              </a:extLst>
            </p:cNvPr>
            <p:cNvSpPr/>
            <p:nvPr/>
          </p:nvSpPr>
          <p:spPr>
            <a:xfrm>
              <a:off x="4081845" y="3234518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70C9CDC-026F-4660-9FE4-5DC52E943672}"/>
                </a:ext>
              </a:extLst>
            </p:cNvPr>
            <p:cNvSpPr/>
            <p:nvPr/>
          </p:nvSpPr>
          <p:spPr>
            <a:xfrm>
              <a:off x="4081845" y="3217008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DC86A7C-1758-4241-BDE9-46E0A90A2336}"/>
                </a:ext>
              </a:extLst>
            </p:cNvPr>
            <p:cNvSpPr/>
            <p:nvPr/>
          </p:nvSpPr>
          <p:spPr>
            <a:xfrm>
              <a:off x="4081845" y="3198547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11508DE-AF38-40AE-A183-42C719C6BD9A}"/>
                </a:ext>
              </a:extLst>
            </p:cNvPr>
            <p:cNvSpPr/>
            <p:nvPr/>
          </p:nvSpPr>
          <p:spPr>
            <a:xfrm>
              <a:off x="4081845" y="3184900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0007751-4E6B-4C84-AC2D-91443E122F42}"/>
                </a:ext>
              </a:extLst>
            </p:cNvPr>
            <p:cNvSpPr/>
            <p:nvPr/>
          </p:nvSpPr>
          <p:spPr>
            <a:xfrm>
              <a:off x="3865281" y="3185482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C8F9A3A-7877-466D-9A69-01B3B8807528}"/>
                </a:ext>
              </a:extLst>
            </p:cNvPr>
            <p:cNvSpPr/>
            <p:nvPr/>
          </p:nvSpPr>
          <p:spPr>
            <a:xfrm>
              <a:off x="3623014" y="3202765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189333C-3FD1-475C-8567-C83BCA2B0A6B}"/>
                </a:ext>
              </a:extLst>
            </p:cNvPr>
            <p:cNvSpPr/>
            <p:nvPr/>
          </p:nvSpPr>
          <p:spPr>
            <a:xfrm>
              <a:off x="3396652" y="3215418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03CF7B9-AFEA-493B-BEA2-4881B436DB4A}"/>
                </a:ext>
              </a:extLst>
            </p:cNvPr>
            <p:cNvSpPr/>
            <p:nvPr/>
          </p:nvSpPr>
          <p:spPr>
            <a:xfrm>
              <a:off x="3396652" y="3220516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768EB10-0A3D-4F61-A588-C73387072442}"/>
                </a:ext>
              </a:extLst>
            </p:cNvPr>
            <p:cNvSpPr/>
            <p:nvPr/>
          </p:nvSpPr>
          <p:spPr>
            <a:xfrm>
              <a:off x="3396652" y="3231678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E7C522D-C5F2-4EA0-84B4-5C378BDF0663}"/>
                </a:ext>
              </a:extLst>
            </p:cNvPr>
            <p:cNvSpPr/>
            <p:nvPr/>
          </p:nvSpPr>
          <p:spPr>
            <a:xfrm>
              <a:off x="3396652" y="3236109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89CD3C0-70E9-4ED1-96AD-FC0DCC4C9D92}"/>
                </a:ext>
              </a:extLst>
            </p:cNvPr>
            <p:cNvSpPr/>
            <p:nvPr/>
          </p:nvSpPr>
          <p:spPr>
            <a:xfrm>
              <a:off x="3396652" y="3249031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8A3FF71-9405-4F71-BFD0-443A2C758ECC}"/>
                </a:ext>
              </a:extLst>
            </p:cNvPr>
            <p:cNvSpPr/>
            <p:nvPr/>
          </p:nvSpPr>
          <p:spPr>
            <a:xfrm>
              <a:off x="3181650" y="3250338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1B75B10-C795-4411-9A91-F982F353FA02}"/>
                </a:ext>
              </a:extLst>
            </p:cNvPr>
            <p:cNvSpPr/>
            <p:nvPr/>
          </p:nvSpPr>
          <p:spPr>
            <a:xfrm>
              <a:off x="3181650" y="3236961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BADBE7C-ACC3-44CC-B2F8-C762C54607A5}"/>
                </a:ext>
              </a:extLst>
            </p:cNvPr>
            <p:cNvSpPr/>
            <p:nvPr/>
          </p:nvSpPr>
          <p:spPr>
            <a:xfrm>
              <a:off x="2160463" y="3126770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91BC597-07E7-4D45-8B17-638AEA88C4C6}"/>
                </a:ext>
              </a:extLst>
            </p:cNvPr>
            <p:cNvSpPr/>
            <p:nvPr/>
          </p:nvSpPr>
          <p:spPr>
            <a:xfrm>
              <a:off x="2967784" y="3233893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EB43322-261B-46E2-BA06-5E7A491CB2AF}"/>
                </a:ext>
              </a:extLst>
            </p:cNvPr>
            <p:cNvSpPr/>
            <p:nvPr/>
          </p:nvSpPr>
          <p:spPr>
            <a:xfrm>
              <a:off x="2967784" y="3240624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8FF2907-0025-4B45-8BF7-1E53AD603417}"/>
                </a:ext>
              </a:extLst>
            </p:cNvPr>
            <p:cNvSpPr/>
            <p:nvPr/>
          </p:nvSpPr>
          <p:spPr>
            <a:xfrm>
              <a:off x="2967784" y="3254087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BA1B2AC-C84B-437A-9AA8-1158EADAE08E}"/>
                </a:ext>
              </a:extLst>
            </p:cNvPr>
            <p:cNvSpPr/>
            <p:nvPr/>
          </p:nvSpPr>
          <p:spPr>
            <a:xfrm>
              <a:off x="2967784" y="3247356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51AF103-623A-47C0-AE82-8EF08AA182AB}"/>
                </a:ext>
              </a:extLst>
            </p:cNvPr>
            <p:cNvSpPr/>
            <p:nvPr/>
          </p:nvSpPr>
          <p:spPr>
            <a:xfrm>
              <a:off x="2967784" y="3281253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B095633-4203-4FAE-B7E1-14FD56A6B98F}"/>
                </a:ext>
              </a:extLst>
            </p:cNvPr>
            <p:cNvSpPr/>
            <p:nvPr/>
          </p:nvSpPr>
          <p:spPr>
            <a:xfrm>
              <a:off x="2754061" y="3287289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B097377-D32B-4249-8A9C-81630F37E0BC}"/>
                </a:ext>
              </a:extLst>
            </p:cNvPr>
            <p:cNvSpPr/>
            <p:nvPr/>
          </p:nvSpPr>
          <p:spPr>
            <a:xfrm>
              <a:off x="2320081" y="3319298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7A2580B-84C0-4E6C-9496-3E2178BE366F}"/>
                </a:ext>
              </a:extLst>
            </p:cNvPr>
            <p:cNvSpPr/>
            <p:nvPr/>
          </p:nvSpPr>
          <p:spPr>
            <a:xfrm>
              <a:off x="2104654" y="3325333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104C7B9-CE22-455D-B364-0F70412B2A94}"/>
                </a:ext>
              </a:extLst>
            </p:cNvPr>
            <p:cNvSpPr/>
            <p:nvPr/>
          </p:nvSpPr>
          <p:spPr>
            <a:xfrm>
              <a:off x="2104654" y="33154779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8111AF7-B051-4AF5-955F-E53597F9BCB7}"/>
                </a:ext>
              </a:extLst>
            </p:cNvPr>
            <p:cNvSpPr/>
            <p:nvPr/>
          </p:nvSpPr>
          <p:spPr>
            <a:xfrm>
              <a:off x="2104654" y="3292046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7"/>
                    <a:pt x="93686" y="120708"/>
                    <a:pt x="60354" y="120708"/>
                  </a:cubicBezTo>
                  <a:cubicBezTo>
                    <a:pt x="27021" y="120708"/>
                    <a:pt x="0" y="93687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325ADDE-45EB-47F1-9CAB-50EB0634914D}"/>
                </a:ext>
              </a:extLst>
            </p:cNvPr>
            <p:cNvSpPr/>
            <p:nvPr/>
          </p:nvSpPr>
          <p:spPr>
            <a:xfrm>
              <a:off x="2104654" y="3278811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786CE11-7D02-41B8-BE29-F7C65AE4E986}"/>
                </a:ext>
              </a:extLst>
            </p:cNvPr>
            <p:cNvSpPr/>
            <p:nvPr/>
          </p:nvSpPr>
          <p:spPr>
            <a:xfrm>
              <a:off x="2320081" y="32924298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254ABB6-82CC-4450-B9B3-0A28A1094F95}"/>
                </a:ext>
              </a:extLst>
            </p:cNvPr>
            <p:cNvSpPr/>
            <p:nvPr/>
          </p:nvSpPr>
          <p:spPr>
            <a:xfrm>
              <a:off x="2320081" y="3283227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9ED6819-1F17-44F5-A9C4-B335D06041BF}"/>
                </a:ext>
              </a:extLst>
            </p:cNvPr>
            <p:cNvSpPr/>
            <p:nvPr/>
          </p:nvSpPr>
          <p:spPr>
            <a:xfrm>
              <a:off x="2320081" y="3273613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A3968F8-794C-40E7-848E-9AC9EFE03EE3}"/>
                </a:ext>
              </a:extLst>
            </p:cNvPr>
            <p:cNvSpPr/>
            <p:nvPr/>
          </p:nvSpPr>
          <p:spPr>
            <a:xfrm>
              <a:off x="2754061" y="3272932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BA957DD-2CBC-4800-8CD1-954DBCE699C3}"/>
                </a:ext>
              </a:extLst>
            </p:cNvPr>
            <p:cNvSpPr/>
            <p:nvPr/>
          </p:nvSpPr>
          <p:spPr>
            <a:xfrm>
              <a:off x="2754061" y="3261855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B2F563D-BBD7-44A1-BC70-99B69463149D}"/>
                </a:ext>
              </a:extLst>
            </p:cNvPr>
            <p:cNvSpPr/>
            <p:nvPr/>
          </p:nvSpPr>
          <p:spPr>
            <a:xfrm>
              <a:off x="2754061" y="3253391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BE7BC65-037B-4811-8CE1-7D3F2069564B}"/>
                </a:ext>
              </a:extLst>
            </p:cNvPr>
            <p:cNvSpPr/>
            <p:nvPr/>
          </p:nvSpPr>
          <p:spPr>
            <a:xfrm>
              <a:off x="3181650" y="3228653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8942F45-EA0B-4F98-A3A1-240ACEEC2CCA}"/>
                </a:ext>
              </a:extLst>
            </p:cNvPr>
            <p:cNvSpPr/>
            <p:nvPr/>
          </p:nvSpPr>
          <p:spPr>
            <a:xfrm>
              <a:off x="3181650" y="3267564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68DE4DF-ED53-4404-858F-35C191DA82B8}"/>
                </a:ext>
              </a:extLst>
            </p:cNvPr>
            <p:cNvSpPr/>
            <p:nvPr/>
          </p:nvSpPr>
          <p:spPr>
            <a:xfrm>
              <a:off x="3623014" y="3211243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FF45C1D-F34E-4EA8-93EF-8BFCF696104F}"/>
                </a:ext>
              </a:extLst>
            </p:cNvPr>
            <p:cNvSpPr/>
            <p:nvPr/>
          </p:nvSpPr>
          <p:spPr>
            <a:xfrm>
              <a:off x="3623014" y="32234702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FE3AAEB-C368-473C-BE97-89F10FE49A5A}"/>
                </a:ext>
              </a:extLst>
            </p:cNvPr>
            <p:cNvSpPr/>
            <p:nvPr/>
          </p:nvSpPr>
          <p:spPr>
            <a:xfrm>
              <a:off x="3623014" y="3226537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099C5D-BEB5-4E87-A8AA-B749D8CA8F4F}"/>
                </a:ext>
              </a:extLst>
            </p:cNvPr>
            <p:cNvSpPr/>
            <p:nvPr/>
          </p:nvSpPr>
          <p:spPr>
            <a:xfrm>
              <a:off x="3623014" y="3239361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2A7E4C-5DC9-47C4-A7B4-6F9697F2D619}"/>
                </a:ext>
              </a:extLst>
            </p:cNvPr>
            <p:cNvSpPr/>
            <p:nvPr/>
          </p:nvSpPr>
          <p:spPr>
            <a:xfrm>
              <a:off x="3623014" y="32443030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D729D48-B2CB-4446-9EEE-69482D675009}"/>
                </a:ext>
              </a:extLst>
            </p:cNvPr>
            <p:cNvSpPr/>
            <p:nvPr/>
          </p:nvSpPr>
          <p:spPr>
            <a:xfrm>
              <a:off x="3865281" y="31996837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96FE365-D090-4D29-B65C-FC18270C766E}"/>
                </a:ext>
              </a:extLst>
            </p:cNvPr>
            <p:cNvSpPr/>
            <p:nvPr/>
          </p:nvSpPr>
          <p:spPr>
            <a:xfrm>
              <a:off x="3865281" y="32058185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5F9BC15-757B-48F6-9061-683663AE64DF}"/>
                </a:ext>
              </a:extLst>
            </p:cNvPr>
            <p:cNvSpPr/>
            <p:nvPr/>
          </p:nvSpPr>
          <p:spPr>
            <a:xfrm>
              <a:off x="3865281" y="32119533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BED32A6-9B54-4DCD-998E-84CDD66375CD}"/>
                </a:ext>
              </a:extLst>
            </p:cNvPr>
            <p:cNvSpPr/>
            <p:nvPr/>
          </p:nvSpPr>
          <p:spPr>
            <a:xfrm>
              <a:off x="3865281" y="32265376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6BC2F3-4C75-44E2-B62F-F1B34F575AE1}"/>
                </a:ext>
              </a:extLst>
            </p:cNvPr>
            <p:cNvSpPr/>
            <p:nvPr/>
          </p:nvSpPr>
          <p:spPr>
            <a:xfrm>
              <a:off x="3865281" y="32388924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54BDCAB-E845-4EB7-B2FC-26C24AF6420E}"/>
                </a:ext>
              </a:extLst>
            </p:cNvPr>
            <p:cNvSpPr/>
            <p:nvPr/>
          </p:nvSpPr>
          <p:spPr>
            <a:xfrm>
              <a:off x="4508014" y="31958921"/>
              <a:ext cx="120707" cy="120707"/>
            </a:xfrm>
            <a:custGeom>
              <a:avLst/>
              <a:gdLst>
                <a:gd name="connsiteX0" fmla="*/ 120708 w 120707"/>
                <a:gd name="connsiteY0" fmla="*/ 60354 h 120707"/>
                <a:gd name="connsiteX1" fmla="*/ 60354 w 120707"/>
                <a:gd name="connsiteY1" fmla="*/ 120708 h 120707"/>
                <a:gd name="connsiteX2" fmla="*/ 0 w 120707"/>
                <a:gd name="connsiteY2" fmla="*/ 60354 h 120707"/>
                <a:gd name="connsiteX3" fmla="*/ 60354 w 120707"/>
                <a:gd name="connsiteY3" fmla="*/ 0 h 120707"/>
                <a:gd name="connsiteX4" fmla="*/ 120708 w 120707"/>
                <a:gd name="connsiteY4" fmla="*/ 60354 h 1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" h="120707">
                  <a:moveTo>
                    <a:pt x="120708" y="60354"/>
                  </a:moveTo>
                  <a:cubicBezTo>
                    <a:pt x="120708" y="93686"/>
                    <a:pt x="93686" y="120708"/>
                    <a:pt x="60354" y="120708"/>
                  </a:cubicBezTo>
                  <a:cubicBezTo>
                    <a:pt x="27021" y="120708"/>
                    <a:pt x="0" y="93686"/>
                    <a:pt x="0" y="60354"/>
                  </a:cubicBezTo>
                  <a:cubicBezTo>
                    <a:pt x="0" y="27021"/>
                    <a:pt x="27021" y="0"/>
                    <a:pt x="60354" y="0"/>
                  </a:cubicBezTo>
                  <a:cubicBezTo>
                    <a:pt x="93686" y="0"/>
                    <a:pt x="120708" y="27021"/>
                    <a:pt x="120708" y="60354"/>
                  </a:cubicBezTo>
                  <a:close/>
                </a:path>
              </a:pathLst>
            </a:custGeom>
            <a:solidFill>
              <a:srgbClr val="1D4F91"/>
            </a:solidFill>
            <a:ln w="14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8F00716-7D83-4D9A-AF46-DE7016E01A0F}"/>
                </a:ext>
              </a:extLst>
            </p:cNvPr>
            <p:cNvSpPr/>
            <p:nvPr/>
          </p:nvSpPr>
          <p:spPr>
            <a:xfrm>
              <a:off x="2397760" y="31915182"/>
              <a:ext cx="1527874" cy="957709"/>
            </a:xfrm>
            <a:custGeom>
              <a:avLst/>
              <a:gdLst>
                <a:gd name="connsiteX0" fmla="*/ 0 w 1527874"/>
                <a:gd name="connsiteY0" fmla="*/ 957709 h 957709"/>
                <a:gd name="connsiteX1" fmla="*/ 416654 w 1527874"/>
                <a:gd name="connsiteY1" fmla="*/ 763725 h 957709"/>
                <a:gd name="connsiteX2" fmla="*/ 630378 w 1527874"/>
                <a:gd name="connsiteY2" fmla="*/ 648556 h 957709"/>
                <a:gd name="connsiteX3" fmla="*/ 844244 w 1527874"/>
                <a:gd name="connsiteY3" fmla="*/ 431708 h 957709"/>
                <a:gd name="connsiteX4" fmla="*/ 1059245 w 1527874"/>
                <a:gd name="connsiteY4" fmla="*/ 325059 h 957709"/>
                <a:gd name="connsiteX5" fmla="*/ 1285608 w 1527874"/>
                <a:gd name="connsiteY5" fmla="*/ 172825 h 957709"/>
                <a:gd name="connsiteX6" fmla="*/ 1527875 w 1527874"/>
                <a:gd name="connsiteY6" fmla="*/ 0 h 95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874" h="957709">
                  <a:moveTo>
                    <a:pt x="0" y="957709"/>
                  </a:moveTo>
                  <a:lnTo>
                    <a:pt x="416654" y="763725"/>
                  </a:lnTo>
                  <a:lnTo>
                    <a:pt x="630378" y="648556"/>
                  </a:lnTo>
                  <a:lnTo>
                    <a:pt x="844244" y="431708"/>
                  </a:lnTo>
                  <a:lnTo>
                    <a:pt x="1059245" y="325059"/>
                  </a:lnTo>
                  <a:lnTo>
                    <a:pt x="1285608" y="172825"/>
                  </a:lnTo>
                  <a:lnTo>
                    <a:pt x="1527875" y="0"/>
                  </a:lnTo>
                </a:path>
              </a:pathLst>
            </a:custGeom>
            <a:noFill/>
            <a:ln w="14191" cap="flat">
              <a:solidFill>
                <a:srgbClr val="1D4F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35FC258-A114-4CB3-B815-3B5C02A16B3F}"/>
                </a:ext>
              </a:extLst>
            </p:cNvPr>
            <p:cNvSpPr txBox="1"/>
            <p:nvPr/>
          </p:nvSpPr>
          <p:spPr>
            <a:xfrm>
              <a:off x="1321324" y="31736649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8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A947FD7-6A68-4FA4-BF71-320B0FC277EF}"/>
                </a:ext>
              </a:extLst>
            </p:cNvPr>
            <p:cNvSpPr txBox="1"/>
            <p:nvPr/>
          </p:nvSpPr>
          <p:spPr>
            <a:xfrm>
              <a:off x="1321324" y="32235124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C5152358-E0FB-4F15-894A-E7B154109FE2}"/>
                </a:ext>
              </a:extLst>
            </p:cNvPr>
            <p:cNvSpPr txBox="1"/>
            <p:nvPr/>
          </p:nvSpPr>
          <p:spPr>
            <a:xfrm>
              <a:off x="1321324" y="32765349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6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83EEFE3F-F443-45D3-8A52-DAA898FAC217}"/>
                </a:ext>
              </a:extLst>
            </p:cNvPr>
            <p:cNvSpPr txBox="1"/>
            <p:nvPr/>
          </p:nvSpPr>
          <p:spPr>
            <a:xfrm>
              <a:off x="1321324" y="33308274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F320E-5E02-43DB-A1DA-28DC7BBD1697}"/>
                </a:ext>
              </a:extLst>
            </p:cNvPr>
            <p:cNvSpPr txBox="1"/>
            <p:nvPr/>
          </p:nvSpPr>
          <p:spPr>
            <a:xfrm>
              <a:off x="1321324" y="33838499"/>
              <a:ext cx="234210" cy="1900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10</a:t>
              </a:r>
              <a:r>
                <a:rPr lang="en-US" sz="1800" baseline="30000" dirty="0"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4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DD2398-3583-41B4-BAFB-F14F45FA8CB3}"/>
              </a:ext>
            </a:extLst>
          </p:cNvPr>
          <p:cNvSpPr/>
          <p:nvPr/>
        </p:nvSpPr>
        <p:spPr>
          <a:xfrm>
            <a:off x="2132210" y="5661789"/>
            <a:ext cx="30777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F95C8-4976-4308-8105-D8EE11395F4E}"/>
              </a:ext>
            </a:extLst>
          </p:cNvPr>
          <p:cNvSpPr/>
          <p:nvPr/>
        </p:nvSpPr>
        <p:spPr>
          <a:xfrm>
            <a:off x="13495341" y="5661789"/>
            <a:ext cx="30777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87" name="Slide Number Placeholder 4">
            <a:extLst>
              <a:ext uri="{FF2B5EF4-FFF2-40B4-BE49-F238E27FC236}">
                <a16:creationId xmlns:a16="http://schemas.microsoft.com/office/drawing/2014/main" id="{38CCF5D6-A9BE-40B5-91D1-6E15E93B5771}"/>
              </a:ext>
            </a:extLst>
          </p:cNvPr>
          <p:cNvSpPr txBox="1">
            <a:spLocks/>
          </p:cNvSpPr>
          <p:nvPr/>
        </p:nvSpPr>
        <p:spPr>
          <a:xfrm>
            <a:off x="23888310" y="11936610"/>
            <a:ext cx="171522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z="2400" smtClean="0"/>
              <a:pPr/>
              <a:t>4</a:t>
            </a:fld>
            <a:endParaRPr lang="en-US" sz="2400" dirty="0"/>
          </a:p>
        </p:txBody>
      </p:sp>
      <p:sp>
        <p:nvSpPr>
          <p:cNvPr id="293" name="Footer Placeholder 5">
            <a:extLst>
              <a:ext uri="{FF2B5EF4-FFF2-40B4-BE49-F238E27FC236}">
                <a16:creationId xmlns:a16="http://schemas.microsoft.com/office/drawing/2014/main" id="{368FAB38-B54B-4CC8-BA04-F404BA15A2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315CE27-2367-4D19-8323-2AF35D50EDD5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A38AEA46-71BA-47E0-A1F2-17DFD903499F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5" name="Picture 294" descr="Logo&#10;&#10;Description automatically generated">
              <a:extLst>
                <a:ext uri="{FF2B5EF4-FFF2-40B4-BE49-F238E27FC236}">
                  <a16:creationId xmlns:a16="http://schemas.microsoft.com/office/drawing/2014/main" id="{67DC84BC-F0EE-44C9-AC19-4A519F413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636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1B38C5-8E4E-844B-93D2-9FA3EDC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55" y="-767856"/>
            <a:ext cx="20251283" cy="2416556"/>
          </a:xfrm>
        </p:spPr>
        <p:txBody>
          <a:bodyPr>
            <a:normAutofit/>
          </a:bodyPr>
          <a:lstStyle/>
          <a:p>
            <a:r>
              <a:rPr lang="en-US" sz="5400" noProof="0" dirty="0"/>
              <a:t>Phase 1 Study Design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FE799B-9899-4D48-8635-644AD5103411}"/>
              </a:ext>
            </a:extLst>
          </p:cNvPr>
          <p:cNvSpPr/>
          <p:nvPr/>
        </p:nvSpPr>
        <p:spPr>
          <a:xfrm>
            <a:off x="611191" y="4083120"/>
            <a:ext cx="4006531" cy="6713825"/>
          </a:xfrm>
          <a:prstGeom prst="rect">
            <a:avLst/>
          </a:prstGeom>
          <a:solidFill>
            <a:srgbClr val="57A9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Patients </a:t>
            </a:r>
            <a:r>
              <a:rPr lang="en-US" sz="3200" b="1" dirty="0">
                <a:cs typeface="Arial" panose="020B0604020202020204" pitchFamily="34" charset="0"/>
              </a:rPr>
              <a:t>≥18 years old (</a:t>
            </a:r>
            <a:r>
              <a:rPr lang="en-US" sz="3200" b="1" dirty="0"/>
              <a:t>KPS </a:t>
            </a:r>
            <a:r>
              <a:rPr lang="en-US" sz="3200" b="1" dirty="0">
                <a:cs typeface="Arial" panose="020B0604020202020204" pitchFamily="34" charset="0"/>
              </a:rPr>
              <a:t>≥60%, ECOG PS</a:t>
            </a:r>
            <a:r>
              <a:rPr lang="en-US" sz="3200" b="1" dirty="0"/>
              <a:t> ≤2) with grade IV GBM with relapsed disease and </a:t>
            </a:r>
            <a:r>
              <a:rPr lang="en-US" sz="3200" b="1" dirty="0">
                <a:cs typeface="Arial" panose="020B0604020202020204" pitchFamily="34" charset="0"/>
              </a:rPr>
              <a:t>≥</a:t>
            </a:r>
            <a:r>
              <a:rPr lang="en-US" sz="3200" b="1" dirty="0"/>
              <a:t>20% expression of CLTX-targeted antigen MMP2+ were included in the study.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EED0E7-8ADC-4459-B755-E58AA9DF7F35}"/>
              </a:ext>
            </a:extLst>
          </p:cNvPr>
          <p:cNvSpPr txBox="1">
            <a:spLocks/>
          </p:cNvSpPr>
          <p:nvPr/>
        </p:nvSpPr>
        <p:spPr>
          <a:xfrm>
            <a:off x="611191" y="928539"/>
            <a:ext cx="22853053" cy="302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>
            <a:sp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Primary Endpoints: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Toxicity, including DLTs, CRS, and all other toxicities; determine the MTD schedule and RP2D plan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Secondary Endpoints: </a:t>
            </a:r>
          </a:p>
          <a:p>
            <a:pPr marL="457200" lvl="3">
              <a:lnSpc>
                <a:spcPct val="100000"/>
              </a:lnSpc>
            </a:pPr>
            <a:r>
              <a:rPr lang="en-US" dirty="0"/>
              <a:t>CAR T-cell and endogenous T-cell levels; phenotype; and cytokine levels in PB, TCF, and CSF</a:t>
            </a:r>
          </a:p>
          <a:p>
            <a:pPr marL="457200" lvl="3">
              <a:lnSpc>
                <a:spcPct val="100000"/>
              </a:lnSpc>
            </a:pPr>
            <a:r>
              <a:rPr lang="en-US" sz="2800" dirty="0"/>
              <a:t>6-month PFS rate, 9-month OS rate, and median OS; CAR T-cell and CLTX antigen expression levels in tumor tissue</a:t>
            </a:r>
          </a:p>
          <a:p>
            <a:pPr marL="457200" lvl="3">
              <a:lnSpc>
                <a:spcPct val="100000"/>
              </a:lnSpc>
            </a:pPr>
            <a:r>
              <a:rPr lang="en-US" sz="2800" dirty="0"/>
              <a:t>Biomathematical modeling of tumor growth</a:t>
            </a:r>
            <a:endParaRPr lang="en-US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40B9FEA-147E-4E97-B7F9-26578F8ED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1" y="11043049"/>
            <a:ext cx="22627352" cy="132343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*Days shown are approximate. </a:t>
            </a:r>
            <a:r>
              <a:rPr lang="en-US" sz="2000" baseline="30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Imaging can occur any time between day 21 and day 35.</a:t>
            </a:r>
          </a:p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CLTX, chlorotoxin; CRS, cytokine release syndrome; CSF, cerebrospinal fluid; DLT, dose-limiting toxicity; ECOG PS, Eastern Cooperative Oncology Group performance status; FDG-PET,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fluorodeoxyglucose–positron emission tomography; GBM, glioblastoma; KPS, Karnofsky performance status; LTFU, long-term follow up; MMP, matrix metalloproteinase; MRI, magnetic resonance imaging; MTD,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maximum tolerated dose; OS, overall survival; PB, peripheral blood; PFS, progression-free survival; RP2D, recommended phase 2 dose; TCF, tumor cyst fluid.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CF2EF9-965A-43EE-992B-D0C21BC578F3}"/>
              </a:ext>
            </a:extLst>
          </p:cNvPr>
          <p:cNvSpPr/>
          <p:nvPr/>
        </p:nvSpPr>
        <p:spPr>
          <a:xfrm>
            <a:off x="4748982" y="4113600"/>
            <a:ext cx="19006368" cy="667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5D1F07-942A-45E8-AF5A-BE778B1E854C}"/>
              </a:ext>
            </a:extLst>
          </p:cNvPr>
          <p:cNvGrpSpPr/>
          <p:nvPr/>
        </p:nvGrpSpPr>
        <p:grpSpPr>
          <a:xfrm>
            <a:off x="6092576" y="4396145"/>
            <a:ext cx="16319180" cy="6067694"/>
            <a:chOff x="6639201" y="4866119"/>
            <a:chExt cx="16319180" cy="606769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CE82E59-9495-4205-9BF1-FAF6250D38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39201" y="4866119"/>
              <a:ext cx="14861527" cy="6067694"/>
              <a:chOff x="13153109" y="30253853"/>
              <a:chExt cx="10897516" cy="444925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611922-1F97-4587-BD1C-DE18570AF5E2}"/>
                  </a:ext>
                </a:extLst>
              </p:cNvPr>
              <p:cNvSpPr txBox="1"/>
              <p:nvPr/>
            </p:nvSpPr>
            <p:spPr>
              <a:xfrm>
                <a:off x="13517440" y="31619201"/>
                <a:ext cx="1017927" cy="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Screening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consent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C28521C-8989-49DE-951E-FAA665B1A1AB}"/>
                  </a:ext>
                </a:extLst>
              </p:cNvPr>
              <p:cNvSpPr txBox="1"/>
              <p:nvPr/>
            </p:nvSpPr>
            <p:spPr>
              <a:xfrm>
                <a:off x="15122401" y="30619076"/>
                <a:ext cx="1873502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Treatment consent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84901DC-0B9B-49C8-A1A1-598C7E0C424D}"/>
                  </a:ext>
                </a:extLst>
              </p:cNvPr>
              <p:cNvSpPr txBox="1"/>
              <p:nvPr/>
            </p:nvSpPr>
            <p:spPr>
              <a:xfrm>
                <a:off x="15283232" y="30961976"/>
                <a:ext cx="1042610" cy="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Catheter </a:t>
                </a:r>
              </a:p>
              <a:p>
                <a:pPr algn="ctr"/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placement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8D5202-16AD-4CC7-BF4E-76BCCC13E934}"/>
                  </a:ext>
                </a:extLst>
              </p:cNvPr>
              <p:cNvSpPr txBox="1"/>
              <p:nvPr/>
            </p:nvSpPr>
            <p:spPr>
              <a:xfrm>
                <a:off x="15281103" y="31619202"/>
                <a:ext cx="989715" cy="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2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FDG-PET</a:t>
                </a:r>
              </a:p>
              <a:p>
                <a:pPr algn="ctr"/>
                <a:r>
                  <a:rPr lang="en-US" sz="2400" dirty="0">
                    <a:solidFill>
                      <a:srgbClr val="0072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2B51839-9D4D-4128-933F-9AE610C5FBD9}"/>
                  </a:ext>
                </a:extLst>
              </p:cNvPr>
              <p:cNvSpPr txBox="1"/>
              <p:nvPr/>
            </p:nvSpPr>
            <p:spPr>
              <a:xfrm>
                <a:off x="13941302" y="32862214"/>
                <a:ext cx="1470469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Leukapheresis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D60A12A-D5D6-4EE5-B012-768C172979E8}"/>
                  </a:ext>
                </a:extLst>
              </p:cNvPr>
              <p:cNvSpPr txBox="1"/>
              <p:nvPr/>
            </p:nvSpPr>
            <p:spPr>
              <a:xfrm>
                <a:off x="19842006" y="31386968"/>
                <a:ext cx="989715" cy="541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72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FDG-PET</a:t>
                </a:r>
              </a:p>
              <a:p>
                <a:pPr algn="ctr"/>
                <a:r>
                  <a:rPr lang="en-US" sz="2400" dirty="0">
                    <a:solidFill>
                      <a:srgbClr val="0072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MRI</a:t>
                </a:r>
                <a:r>
                  <a:rPr lang="en-US" sz="2400" baseline="30000" dirty="0">
                    <a:solidFill>
                      <a:srgbClr val="0072C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CAFC6F-1629-4487-BB2C-8D40EBC9CCC2}"/>
                  </a:ext>
                </a:extLst>
              </p:cNvPr>
              <p:cNvSpPr txBox="1"/>
              <p:nvPr/>
            </p:nvSpPr>
            <p:spPr>
              <a:xfrm>
                <a:off x="16786103" y="32895026"/>
                <a:ext cx="2482987" cy="225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CLTX-28</a:t>
                </a:r>
                <a:r>
                  <a:rPr lang="el-GR" sz="2000">
                    <a:latin typeface="Arial" panose="020B0604020202020204" pitchFamily="34" charset="0"/>
                    <a:cs typeface="Arial" panose="020B0604020202020204" pitchFamily="34" charset="0"/>
                  </a:rPr>
                  <a:t>ζ-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CAR T-cell infusion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1D7B84-80E7-4041-8C4D-83DF417945DB}"/>
                  </a:ext>
                </a:extLst>
              </p:cNvPr>
              <p:cNvSpPr txBox="1"/>
              <p:nvPr/>
            </p:nvSpPr>
            <p:spPr>
              <a:xfrm>
                <a:off x="13153109" y="33132723"/>
                <a:ext cx="503086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Day*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0DC39CE-EC23-4B5E-9BF7-8E5C5516AE41}"/>
                  </a:ext>
                </a:extLst>
              </p:cNvPr>
              <p:cNvSpPr txBox="1"/>
              <p:nvPr/>
            </p:nvSpPr>
            <p:spPr>
              <a:xfrm>
                <a:off x="14291346" y="33139867"/>
                <a:ext cx="377314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–14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9D6ACBF-48B0-4D96-B308-C6EF586B5248}"/>
                  </a:ext>
                </a:extLst>
              </p:cNvPr>
              <p:cNvSpPr txBox="1"/>
              <p:nvPr/>
            </p:nvSpPr>
            <p:spPr>
              <a:xfrm>
                <a:off x="15570871" y="33139867"/>
                <a:ext cx="251543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–7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A599DA-D7CE-42FB-B411-7563C38DF4E6}"/>
                  </a:ext>
                </a:extLst>
              </p:cNvPr>
              <p:cNvSpPr txBox="1"/>
              <p:nvPr/>
            </p:nvSpPr>
            <p:spPr>
              <a:xfrm>
                <a:off x="16844046" y="33139867"/>
                <a:ext cx="125772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3BC3B2-8AF7-4FF3-82CD-A83F0C5BAEBF}"/>
                  </a:ext>
                </a:extLst>
              </p:cNvPr>
              <p:cNvSpPr txBox="1"/>
              <p:nvPr/>
            </p:nvSpPr>
            <p:spPr>
              <a:xfrm>
                <a:off x="18018796" y="33139867"/>
                <a:ext cx="125772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B03F75-8B2D-4F76-8A4F-35290ED05998}"/>
                  </a:ext>
                </a:extLst>
              </p:cNvPr>
              <p:cNvSpPr txBox="1"/>
              <p:nvPr/>
            </p:nvSpPr>
            <p:spPr>
              <a:xfrm>
                <a:off x="19099883" y="33139867"/>
                <a:ext cx="251543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568ADEC-78DF-4C43-988C-8D908B2AC48D}"/>
                  </a:ext>
                </a:extLst>
              </p:cNvPr>
              <p:cNvSpPr txBox="1"/>
              <p:nvPr/>
            </p:nvSpPr>
            <p:spPr>
              <a:xfrm>
                <a:off x="20276221" y="33139867"/>
                <a:ext cx="251543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76BE10-F669-4B5F-98DA-891AA4AB2F34}"/>
                  </a:ext>
                </a:extLst>
              </p:cNvPr>
              <p:cNvSpPr txBox="1"/>
              <p:nvPr/>
            </p:nvSpPr>
            <p:spPr>
              <a:xfrm>
                <a:off x="21457321" y="33139867"/>
                <a:ext cx="251543" cy="2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pic>
            <p:nvPicPr>
              <p:cNvPr id="75" name="Graphic 74">
                <a:extLst>
                  <a:ext uri="{FF2B5EF4-FFF2-40B4-BE49-F238E27FC236}">
                    <a16:creationId xmlns:a16="http://schemas.microsoft.com/office/drawing/2014/main" id="{AD74F641-251C-4DA2-8B74-3F752C316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2501167" y="32242888"/>
                <a:ext cx="426717" cy="640080"/>
              </a:xfrm>
              <a:prstGeom prst="rect">
                <a:avLst/>
              </a:prstGeom>
            </p:spPr>
          </p:pic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4EE1EEDF-2D97-4519-B3DF-DF4602C29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267429" y="32242888"/>
                <a:ext cx="426717" cy="640080"/>
              </a:xfrm>
              <a:prstGeom prst="rect">
                <a:avLst/>
              </a:prstGeom>
            </p:spPr>
          </p:pic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7C35D63D-E13E-4D2D-9710-B3DD812D3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8097500" y="32242888"/>
                <a:ext cx="426717" cy="640080"/>
              </a:xfrm>
              <a:prstGeom prst="rect">
                <a:avLst/>
              </a:prstGeom>
            </p:spPr>
          </p:pic>
          <p:pic>
            <p:nvPicPr>
              <p:cNvPr id="78" name="Graphic 77">
                <a:extLst>
                  <a:ext uri="{FF2B5EF4-FFF2-40B4-BE49-F238E27FC236}">
                    <a16:creationId xmlns:a16="http://schemas.microsoft.com/office/drawing/2014/main" id="{245D9BA3-E9E6-4ECD-8D4E-7366C0181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906875" y="32242888"/>
                <a:ext cx="426717" cy="64008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547D4A-47B4-4AFC-B2C3-FBF2D7DA6516}"/>
                  </a:ext>
                </a:extLst>
              </p:cNvPr>
              <p:cNvSpPr txBox="1"/>
              <p:nvPr/>
            </p:nvSpPr>
            <p:spPr>
              <a:xfrm>
                <a:off x="13743761" y="33725297"/>
                <a:ext cx="1090803" cy="406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Screening and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leukapheresis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F14806-F421-4B30-A5BF-7955FFA92574}"/>
                  </a:ext>
                </a:extLst>
              </p:cNvPr>
              <p:cNvSpPr txBox="1"/>
              <p:nvPr/>
            </p:nvSpPr>
            <p:spPr>
              <a:xfrm>
                <a:off x="17185271" y="33982214"/>
                <a:ext cx="500735" cy="180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Cycle 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16C6AD3-C283-4A5B-8F38-A664F5FC4C15}"/>
                  </a:ext>
                </a:extLst>
              </p:cNvPr>
              <p:cNvSpPr txBox="1"/>
              <p:nvPr/>
            </p:nvSpPr>
            <p:spPr>
              <a:xfrm>
                <a:off x="18398122" y="33982214"/>
                <a:ext cx="500735" cy="180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Cycle 2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55A8434-C293-4B64-8C40-340DA84A0C8D}"/>
                  </a:ext>
                </a:extLst>
              </p:cNvPr>
              <p:cNvSpPr txBox="1"/>
              <p:nvPr/>
            </p:nvSpPr>
            <p:spPr>
              <a:xfrm>
                <a:off x="19591923" y="33982214"/>
                <a:ext cx="500735" cy="180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Cycle 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6EFA9E-BF86-46EF-990C-94908E3F6A08}"/>
                  </a:ext>
                </a:extLst>
              </p:cNvPr>
              <p:cNvSpPr txBox="1"/>
              <p:nvPr/>
            </p:nvSpPr>
            <p:spPr>
              <a:xfrm>
                <a:off x="20900571" y="33982214"/>
                <a:ext cx="309139" cy="180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Rest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0C236F9-FFC0-482A-8488-4EFB36092DDB}"/>
                  </a:ext>
                </a:extLst>
              </p:cNvPr>
              <p:cNvSpPr txBox="1"/>
              <p:nvPr/>
            </p:nvSpPr>
            <p:spPr>
              <a:xfrm>
                <a:off x="22624904" y="33982214"/>
                <a:ext cx="664121" cy="180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Cycles 4+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0CB9D8-31F8-496E-B895-D4CB247B811C}"/>
                  </a:ext>
                </a:extLst>
              </p:cNvPr>
              <p:cNvSpPr txBox="1"/>
              <p:nvPr/>
            </p:nvSpPr>
            <p:spPr>
              <a:xfrm>
                <a:off x="14635289" y="34499997"/>
                <a:ext cx="2068812" cy="203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 T-cell manufacturing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45FE62B-CF11-47AB-BA36-A174B5374529}"/>
                  </a:ext>
                </a:extLst>
              </p:cNvPr>
              <p:cNvSpPr txBox="1"/>
              <p:nvPr/>
            </p:nvSpPr>
            <p:spPr>
              <a:xfrm>
                <a:off x="18220511" y="34499997"/>
                <a:ext cx="1811721" cy="203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DLT evaluation period </a:t>
                </a:r>
              </a:p>
            </p:txBody>
          </p:sp>
          <p:pic>
            <p:nvPicPr>
              <p:cNvPr id="87" name="Graphic 86">
                <a:extLst>
                  <a:ext uri="{FF2B5EF4-FFF2-40B4-BE49-F238E27FC236}">
                    <a16:creationId xmlns:a16="http://schemas.microsoft.com/office/drawing/2014/main" id="{B03C06EF-2707-48CE-8DD9-C4D441F02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425601" y="32150282"/>
                <a:ext cx="306767" cy="731520"/>
              </a:xfrm>
              <a:prstGeom prst="rect">
                <a:avLst/>
              </a:prstGeom>
            </p:spPr>
          </p:pic>
          <p:sp>
            <p:nvSpPr>
              <p:cNvPr id="88" name="Right Bracket 87">
                <a:extLst>
                  <a:ext uri="{FF2B5EF4-FFF2-40B4-BE49-F238E27FC236}">
                    <a16:creationId xmlns:a16="http://schemas.microsoft.com/office/drawing/2014/main" id="{80C4E5E1-68CF-49F3-9337-3932C6BDDC4D}"/>
                  </a:ext>
                </a:extLst>
              </p:cNvPr>
              <p:cNvSpPr/>
              <p:nvPr/>
            </p:nvSpPr>
            <p:spPr>
              <a:xfrm rot="5400000">
                <a:off x="17386687" y="33243435"/>
                <a:ext cx="127184" cy="1151566"/>
              </a:xfrm>
              <a:prstGeom prst="rightBracket">
                <a:avLst>
                  <a:gd name="adj" fmla="val 0"/>
                </a:avLst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89" name="Right Bracket 88">
                <a:extLst>
                  <a:ext uri="{FF2B5EF4-FFF2-40B4-BE49-F238E27FC236}">
                    <a16:creationId xmlns:a16="http://schemas.microsoft.com/office/drawing/2014/main" id="{1524B534-4398-4D6B-82F8-C2591EC5BFAB}"/>
                  </a:ext>
                </a:extLst>
              </p:cNvPr>
              <p:cNvSpPr/>
              <p:nvPr/>
            </p:nvSpPr>
            <p:spPr>
              <a:xfrm rot="5400000">
                <a:off x="18574137" y="33243435"/>
                <a:ext cx="127184" cy="1151566"/>
              </a:xfrm>
              <a:prstGeom prst="rightBracket">
                <a:avLst>
                  <a:gd name="adj" fmla="val 0"/>
                </a:avLst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0" name="Right Bracket 89">
                <a:extLst>
                  <a:ext uri="{FF2B5EF4-FFF2-40B4-BE49-F238E27FC236}">
                    <a16:creationId xmlns:a16="http://schemas.microsoft.com/office/drawing/2014/main" id="{8016C0D9-B918-458C-AE78-4C7A79F24E44}"/>
                  </a:ext>
                </a:extLst>
              </p:cNvPr>
              <p:cNvSpPr/>
              <p:nvPr/>
            </p:nvSpPr>
            <p:spPr>
              <a:xfrm rot="5400000">
                <a:off x="19779844" y="33243435"/>
                <a:ext cx="127184" cy="1151566"/>
              </a:xfrm>
              <a:prstGeom prst="rightBracket">
                <a:avLst>
                  <a:gd name="adj" fmla="val 0"/>
                </a:avLst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1" name="Right Bracket 90">
                <a:extLst>
                  <a:ext uri="{FF2B5EF4-FFF2-40B4-BE49-F238E27FC236}">
                    <a16:creationId xmlns:a16="http://schemas.microsoft.com/office/drawing/2014/main" id="{127825A1-5410-4859-A788-17CA7D3221E5}"/>
                  </a:ext>
                </a:extLst>
              </p:cNvPr>
              <p:cNvSpPr/>
              <p:nvPr/>
            </p:nvSpPr>
            <p:spPr>
              <a:xfrm rot="5400000">
                <a:off x="20978323" y="33244146"/>
                <a:ext cx="127184" cy="1150144"/>
              </a:xfrm>
              <a:prstGeom prst="rightBracket">
                <a:avLst>
                  <a:gd name="adj" fmla="val 0"/>
                </a:avLst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A4FE96C-91D5-4422-A8A1-57FF95BCD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30376" y="34417000"/>
                <a:ext cx="2274105" cy="0"/>
              </a:xfrm>
              <a:prstGeom prst="line">
                <a:avLst/>
              </a:prstGeom>
              <a:ln w="444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CC4970F-A289-480E-8AE7-B42229127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89246" y="34417000"/>
                <a:ext cx="4760567" cy="0"/>
              </a:xfrm>
              <a:prstGeom prst="line">
                <a:avLst/>
              </a:prstGeom>
              <a:ln w="444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2D854426-33E7-4305-9585-E76BF6AC6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73150" y="33534539"/>
                <a:ext cx="10277475" cy="0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8C59749-BB6C-4604-B84F-4D5B248DA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77912" y="33394650"/>
                <a:ext cx="0" cy="30003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9FD84D7-E304-46FB-A8E2-329201D6EC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009100" y="33375600"/>
                <a:ext cx="163426" cy="28575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A1320DD-2C9D-414F-8755-CFCD49F5EC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23400" y="33381950"/>
                <a:ext cx="163426" cy="28575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610F4FF-C9E8-4925-965A-B267247E2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72526" y="33882810"/>
                <a:ext cx="1403754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412E70B-013D-4FE6-B152-67FB4D7D3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89200" y="32432628"/>
                <a:ext cx="0" cy="592799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F79215D-BF01-41AC-973A-1CB58567C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79925" y="32337378"/>
                <a:ext cx="0" cy="592799"/>
              </a:xfrm>
              <a:prstGeom prst="line">
                <a:avLst/>
              </a:prstGeom>
              <a:ln w="76200">
                <a:solidFill>
                  <a:srgbClr val="0072CE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5431A5B-A6AB-4CEA-BE50-31CA4BE9A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01992" y="32201691"/>
                <a:ext cx="0" cy="592799"/>
              </a:xfrm>
              <a:prstGeom prst="line">
                <a:avLst/>
              </a:prstGeom>
              <a:ln w="76200">
                <a:solidFill>
                  <a:srgbClr val="0072CE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" name="Picture 1" descr="Ommaya_01">
                <a:extLst>
                  <a:ext uri="{FF2B5EF4-FFF2-40B4-BE49-F238E27FC236}">
                    <a16:creationId xmlns:a16="http://schemas.microsoft.com/office/drawing/2014/main" id="{AECD1620-6ABD-4F95-B651-F2DEA4AE6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564412" y="30253853"/>
                <a:ext cx="1613412" cy="1947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38E57CC-7060-8142-B747-0DB984F56D56}"/>
                </a:ext>
              </a:extLst>
            </p:cNvPr>
            <p:cNvSpPr txBox="1"/>
            <p:nvPr/>
          </p:nvSpPr>
          <p:spPr>
            <a:xfrm>
              <a:off x="21964518" y="9052230"/>
              <a:ext cx="99386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2C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LTFU</a:t>
              </a:r>
              <a:endParaRPr lang="en-US" sz="2400" dirty="0">
                <a:solidFill>
                  <a:srgbClr val="0072C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FEC759D6-8DD7-4D46-B9BE-02B723165678}"/>
              </a:ext>
            </a:extLst>
          </p:cNvPr>
          <p:cNvSpPr txBox="1">
            <a:spLocks/>
          </p:cNvSpPr>
          <p:nvPr/>
        </p:nvSpPr>
        <p:spPr>
          <a:xfrm>
            <a:off x="23888310" y="11936610"/>
            <a:ext cx="171522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z="2400" smtClean="0"/>
              <a:pPr/>
              <a:t>5</a:t>
            </a:fld>
            <a:endParaRPr lang="en-US" sz="2400" dirty="0"/>
          </a:p>
        </p:txBody>
      </p:sp>
      <p:sp>
        <p:nvSpPr>
          <p:cNvPr id="109" name="Footer Placeholder 5">
            <a:extLst>
              <a:ext uri="{FF2B5EF4-FFF2-40B4-BE49-F238E27FC236}">
                <a16:creationId xmlns:a16="http://schemas.microsoft.com/office/drawing/2014/main" id="{D988701A-5A00-415E-B60E-BD08055B4A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ED862AC-82E2-4EB6-ACDD-BC30349B0751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FAA6A82-38E1-47CE-B990-A60053BD6306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5" name="Picture 114" descr="Logo&#10;&#10;Description automatically generated">
              <a:extLst>
                <a:ext uri="{FF2B5EF4-FFF2-40B4-BE49-F238E27FC236}">
                  <a16:creationId xmlns:a16="http://schemas.microsoft.com/office/drawing/2014/main" id="{5A6D6B7F-75E1-48A4-8982-35061ED84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6351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1B38C5-8E4E-844B-93D2-9FA3EDC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431800"/>
            <a:ext cx="20251283" cy="2416556"/>
          </a:xfrm>
        </p:spPr>
        <p:txBody>
          <a:bodyPr/>
          <a:lstStyle/>
          <a:p>
            <a:r>
              <a:rPr lang="en-US" noProof="0" dirty="0"/>
              <a:t>Phase 1 Treatment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7C7D27-5E40-754F-825F-43F8976C3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9" y="2441979"/>
            <a:ext cx="22196266" cy="2436564"/>
          </a:xfrm>
        </p:spPr>
        <p:txBody>
          <a:bodyPr lIns="0">
            <a:spAutoFit/>
          </a:bodyPr>
          <a:lstStyle/>
          <a:p>
            <a:pPr marL="457200" lvl="2">
              <a:lnSpc>
                <a:spcPct val="100000"/>
              </a:lnSpc>
            </a:pPr>
            <a:r>
              <a:rPr lang="en-US" dirty="0"/>
              <a:t>In a preliminary safety lead-in phase, patients are treated in Arm 1 and will receive a low dose of chlorotoxin-CAR T cells through the ICT catheter only </a:t>
            </a:r>
          </a:p>
          <a:p>
            <a:pPr marL="457200" lvl="2">
              <a:lnSpc>
                <a:spcPct val="100000"/>
              </a:lnSpc>
            </a:pPr>
            <a:r>
              <a:rPr lang="en-US" dirty="0"/>
              <a:t>Patients will then be treated in Arm 2 in which CAR-T cells are administered both ICT and ICV via dual delivery; d</a:t>
            </a:r>
            <a:r>
              <a:rPr lang="en-US" noProof="0" dirty="0" err="1"/>
              <a:t>ose</a:t>
            </a:r>
            <a:r>
              <a:rPr lang="en-US" noProof="0" dirty="0"/>
              <a:t> escalation would proceed as shown in the table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B4C054D-EE47-4BDE-A202-55675B581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9438"/>
              </p:ext>
            </p:extLst>
          </p:nvPr>
        </p:nvGraphicFramePr>
        <p:xfrm>
          <a:off x="611193" y="5105400"/>
          <a:ext cx="23164795" cy="566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2959">
                  <a:extLst>
                    <a:ext uri="{9D8B030D-6E8A-4147-A177-3AD203B41FA5}">
                      <a16:colId xmlns:a16="http://schemas.microsoft.com/office/drawing/2014/main" val="505630520"/>
                    </a:ext>
                  </a:extLst>
                </a:gridCol>
                <a:gridCol w="4632959">
                  <a:extLst>
                    <a:ext uri="{9D8B030D-6E8A-4147-A177-3AD203B41FA5}">
                      <a16:colId xmlns:a16="http://schemas.microsoft.com/office/drawing/2014/main" val="2583325808"/>
                    </a:ext>
                  </a:extLst>
                </a:gridCol>
                <a:gridCol w="4632959">
                  <a:extLst>
                    <a:ext uri="{9D8B030D-6E8A-4147-A177-3AD203B41FA5}">
                      <a16:colId xmlns:a16="http://schemas.microsoft.com/office/drawing/2014/main" val="3755644193"/>
                    </a:ext>
                  </a:extLst>
                </a:gridCol>
                <a:gridCol w="4632959">
                  <a:extLst>
                    <a:ext uri="{9D8B030D-6E8A-4147-A177-3AD203B41FA5}">
                      <a16:colId xmlns:a16="http://schemas.microsoft.com/office/drawing/2014/main" val="2563835512"/>
                    </a:ext>
                  </a:extLst>
                </a:gridCol>
                <a:gridCol w="4632959">
                  <a:extLst>
                    <a:ext uri="{9D8B030D-6E8A-4147-A177-3AD203B41FA5}">
                      <a16:colId xmlns:a16="http://schemas.microsoft.com/office/drawing/2014/main" val="469890182"/>
                    </a:ext>
                  </a:extLst>
                </a:gridCol>
              </a:tblGrid>
              <a:tr h="1188863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DS 1 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de-escalation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DS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DS 2 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de-escalation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DS 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4673964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A: 2×10</a:t>
                      </a:r>
                      <a:r>
                        <a:rPr lang="en-US" sz="36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/>
                        <a:t>A: 4×10</a:t>
                      </a:r>
                      <a:r>
                        <a:rPr lang="en-US" sz="36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/>
                        <a:t>C: 10×10</a:t>
                      </a:r>
                      <a:r>
                        <a:rPr lang="en-US" sz="36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/>
                        <a:t>F: 20×10</a:t>
                      </a:r>
                      <a:r>
                        <a:rPr lang="en-US" sz="3600" baseline="30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78796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Cycle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B: 10×10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C: 20×10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D: 50×10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H: 100×10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0576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Cycle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B: 10×10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C: 20×10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D: 50×10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H: 100×10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9030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Total dose*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44×10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110×10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220×10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20168"/>
                  </a:ext>
                </a:extLst>
              </a:tr>
              <a:tr h="640151">
                <a:tc gridSpan="5"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Evaluation/restaging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418109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/>
                        <a:t>Cycles 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≤10×10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≤20×10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≤25×10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≤100×10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70833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Cycles unrestricted</a:t>
                      </a:r>
                      <a:r>
                        <a:rPr lang="en-US" sz="3600" baseline="30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&lt;10×10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&lt;20×10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&lt;25×10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&lt;100×10</a:t>
                      </a:r>
                      <a:r>
                        <a:rPr lang="en-US" sz="3600" baseline="30000" dirty="0"/>
                        <a:t>6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23561"/>
                  </a:ext>
                </a:extLst>
              </a:tr>
            </a:tbl>
          </a:graphicData>
        </a:graphic>
      </p:graphicFrame>
      <p:sp>
        <p:nvSpPr>
          <p:cNvPr id="10" name="Text Box 4">
            <a:extLst>
              <a:ext uri="{FF2B5EF4-FFF2-40B4-BE49-F238E27FC236}">
                <a16:creationId xmlns:a16="http://schemas.microsoft.com/office/drawing/2014/main" id="{352E7C51-1AD9-4145-B7B0-99CE1B68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1043049"/>
            <a:ext cx="23012397" cy="132343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*The dose listed for each cycle is the CAR T-cell dose intended for each delivery route. For dual delivery, 2 infusion doses will be prepared per infusion cycle, 1 each for the ICT and ICV delivery routes. </a:t>
            </a:r>
            <a:b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qualify for the dose-escalation portion of the study, the patient product must be able to deliver at least 80% of the total required cell dose for 3 cycles. </a:t>
            </a:r>
            <a:r>
              <a:rPr lang="en-US" sz="2000" baseline="30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Unrestricted cycles are available after disease progression or if a patient has required a contraindicated drug.</a:t>
            </a:r>
          </a:p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DS, dosing schedule; ICT, intracranial intratumoral; ICV, intracranial intraventricular.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6CAE5D8-E015-4566-B6AC-021C997AE6FA}"/>
              </a:ext>
            </a:extLst>
          </p:cNvPr>
          <p:cNvSpPr txBox="1">
            <a:spLocks/>
          </p:cNvSpPr>
          <p:nvPr/>
        </p:nvSpPr>
        <p:spPr>
          <a:xfrm>
            <a:off x="23888310" y="11936610"/>
            <a:ext cx="171522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z="2400" smtClean="0"/>
              <a:pPr/>
              <a:t>6</a:t>
            </a:fld>
            <a:endParaRPr lang="en-US" sz="2400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3758A0CE-2A28-4157-AD71-43929ADB75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B6C948-AF86-4EF2-9844-B734EFB55CB4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EA518-08BF-49B9-99E5-1846A90FC925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7420D717-947A-4079-BDE9-407620B7F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7017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70C57-A8BF-4D4F-B80B-E40E461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31800"/>
            <a:ext cx="20251283" cy="2416556"/>
          </a:xfrm>
        </p:spPr>
        <p:txBody>
          <a:bodyPr/>
          <a:lstStyle/>
          <a:p>
            <a:r>
              <a:rPr lang="en-US" noProof="0" dirty="0"/>
              <a:t>Conclusions and Future Directions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A1370-E83E-4CCB-AF1E-BA629841F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8" y="2414628"/>
            <a:ext cx="23012397" cy="8604250"/>
          </a:xfrm>
        </p:spPr>
        <p:txBody>
          <a:bodyPr lIns="0">
            <a:noAutofit/>
          </a:bodyPr>
          <a:lstStyle/>
          <a:p>
            <a:pPr marL="640080" indent="-6400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CLTX-CAR T-cell therapy is a novel immunotherapy that has the potential to extend the range of solid tumors targetable by CAR T cells and has the scope to deliver a broad immuno-oncology platform </a:t>
            </a:r>
          </a:p>
          <a:p>
            <a:pPr marL="640080" indent="-6400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Results from our phase 1 study are expected to demonstrate the safety </a:t>
            </a:r>
            <a:b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and feasibility of dual delivery of CLTX-CAR T cells in patients with recurrent GBM</a:t>
            </a:r>
          </a:p>
          <a:p>
            <a:pPr marL="640080" indent="-6400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 addition, this first-in-human phase 1 study will determine the MTD and RP2D plan</a:t>
            </a:r>
          </a:p>
          <a:p>
            <a:pPr marL="640080" indent="-6400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study is actively enrolling, and 4 patients have been dosed as of </a:t>
            </a:r>
            <a:b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mid-April 2021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30D7E41-C37E-443B-8062-72AF8A07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966376"/>
            <a:ext cx="23012397" cy="40011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20" rIns="91440" bIns="45720" anchor="b" anchorCtr="0" upright="1">
            <a:spAutoFit/>
          </a:bodyPr>
          <a:lstStyle/>
          <a:p>
            <a:pPr lvl="0" eaLnBrk="0" fontAlgn="base" hangingPunct="0">
              <a:buClrTx/>
              <a:defRPr/>
            </a:pP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CAR, chimeric antigen receptor; CLTX, chlorotoxin; GBM, glioblastoma; MTD, maximum tolerated dose; RP2D, recommended phase 2 dosing.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66795CB-E0A9-474E-AD39-7807920FA0D5}"/>
              </a:ext>
            </a:extLst>
          </p:cNvPr>
          <p:cNvSpPr txBox="1">
            <a:spLocks/>
          </p:cNvSpPr>
          <p:nvPr/>
        </p:nvSpPr>
        <p:spPr>
          <a:xfrm>
            <a:off x="23888310" y="11936610"/>
            <a:ext cx="171522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1828253" rtl="0" eaLnBrk="1" latinLnBrk="0" hangingPunct="1"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2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7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9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4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6" algn="l" defTabSz="1828253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FBAD49-1F68-914B-9DFB-5D552C1A2BEB}" type="slidenum">
              <a:rPr lang="en-US" sz="2400" smtClean="0"/>
              <a:pPr/>
              <a:t>7</a:t>
            </a:fld>
            <a:endParaRPr lang="en-US" sz="2400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D2080AC-7634-401A-852E-E33660A59A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1399" y="12796559"/>
            <a:ext cx="5620128" cy="338554"/>
          </a:xfrm>
        </p:spPr>
        <p:txBody>
          <a:bodyPr wrap="none">
            <a:spAutoFit/>
          </a:bodyPr>
          <a:lstStyle/>
          <a:p>
            <a:r>
              <a:rPr lang="en-US" dirty="0"/>
              <a:t>Christine Brown, City of Hope, Duarte, CA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3C9D62-2261-4798-A6C6-32F0455CA08E}"/>
              </a:ext>
            </a:extLst>
          </p:cNvPr>
          <p:cNvGrpSpPr>
            <a:grpSpLocks noChangeAspect="1"/>
          </p:cNvGrpSpPr>
          <p:nvPr/>
        </p:nvGrpSpPr>
        <p:grpSpPr>
          <a:xfrm>
            <a:off x="20955251" y="182880"/>
            <a:ext cx="2846671" cy="1188720"/>
            <a:chOff x="26214387" y="2971800"/>
            <a:chExt cx="3467100" cy="1447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BE1681-A32E-4BDC-8D5B-29A098BE8ED0}"/>
                </a:ext>
              </a:extLst>
            </p:cNvPr>
            <p:cNvSpPr/>
            <p:nvPr/>
          </p:nvSpPr>
          <p:spPr>
            <a:xfrm>
              <a:off x="26214387" y="2971800"/>
              <a:ext cx="3429000" cy="142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6382C6E-AC59-47AE-878A-ACE884EE6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07" t="20309" r="3042" b="14084"/>
            <a:stretch/>
          </p:blipFill>
          <p:spPr>
            <a:xfrm>
              <a:off x="26252487" y="2971800"/>
              <a:ext cx="3429000" cy="1447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5922750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ASCO AM">
      <a:dk1>
        <a:srgbClr val="002457"/>
      </a:dk1>
      <a:lt1>
        <a:srgbClr val="FFFFFF"/>
      </a:lt1>
      <a:dk2>
        <a:srgbClr val="0076A9"/>
      </a:dk2>
      <a:lt2>
        <a:srgbClr val="E7E6E6"/>
      </a:lt2>
      <a:accent1>
        <a:srgbClr val="59CBE8"/>
      </a:accent1>
      <a:accent2>
        <a:srgbClr val="008764"/>
      </a:accent2>
      <a:accent3>
        <a:srgbClr val="F6CF3F"/>
      </a:accent3>
      <a:accent4>
        <a:srgbClr val="59AADE"/>
      </a:accent4>
      <a:accent5>
        <a:srgbClr val="096F76"/>
      </a:accent5>
      <a:accent6>
        <a:srgbClr val="002457"/>
      </a:accent6>
      <a:hlink>
        <a:srgbClr val="59AADE"/>
      </a:hlink>
      <a:folHlink>
        <a:srgbClr val="39B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1714b7e-2df2-4f03-97c5-82829058c36c">Finalize Complete</Status>
    <TaskName xmlns="a1714b7e-2df2-4f03-97c5-82829058c36c">CMT01-DEK-210815 Final Draft Finalize 2</Task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9CC9A11B9ED47A6270084AD5025F4" ma:contentTypeVersion="6" ma:contentTypeDescription="Create a new document." ma:contentTypeScope="" ma:versionID="73f430d504f018691835c929eee3289a">
  <xsd:schema xmlns:xsd="http://www.w3.org/2001/XMLSchema" xmlns:xs="http://www.w3.org/2001/XMLSchema" xmlns:p="http://schemas.microsoft.com/office/2006/metadata/properties" xmlns:ns2="a1714b7e-2df2-4f03-97c5-82829058c36c" targetNamespace="http://schemas.microsoft.com/office/2006/metadata/properties" ma:root="true" ma:fieldsID="2be4fb71ee693f84cf34e76eb83f7857" ns2:_="">
    <xsd:import namespace="a1714b7e-2df2-4f03-97c5-82829058c36c"/>
    <xsd:element name="properties">
      <xsd:complexType>
        <xsd:sequence>
          <xsd:element name="documentManagement">
            <xsd:complexType>
              <xsd:all>
                <xsd:element ref="ns2:TaskName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14b7e-2df2-4f03-97c5-82829058c36c" elementFormDefault="qualified">
    <xsd:import namespace="http://schemas.microsoft.com/office/2006/documentManagement/types"/>
    <xsd:import namespace="http://schemas.microsoft.com/office/infopath/2007/PartnerControls"/>
    <xsd:element name="TaskName" ma:index="8" nillable="true" ma:displayName="TaskName" ma:internalName="TaskName">
      <xsd:simpleType>
        <xsd:restriction base="dms:Text"/>
      </xsd:simpleType>
    </xsd:element>
    <xsd:element name="Status" ma:index="9" nillable="true" ma:displayName="Status" ma:internalName="Status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15C0CA-D4DF-47FB-B43E-E171EDC0FA9E}">
  <ds:schemaRefs>
    <ds:schemaRef ds:uri="http://purl.org/dc/terms/"/>
    <ds:schemaRef ds:uri="a1714b7e-2df2-4f03-97c5-82829058c36c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530188-4CF4-4982-9CC6-3D6C05B54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1C97C-E746-4C9B-9296-661B82DEF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14b7e-2df2-4f03-97c5-82829058c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</TotalTime>
  <Words>1412</Words>
  <Application>Microsoft Macintosh PowerPoint</Application>
  <PresentationFormat>Custom</PresentationFormat>
  <Paragraphs>188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1_Custom Design</vt:lpstr>
      <vt:lpstr>A Phase 1 Study to Evaluate Chimeric Antigen Receptor (CAR) T Cells Incorporating a Chlorotoxin  Tumor-targeting Domain for Patients with MMP2+ Recurrent or Progressive Glioblastoma (NCT04214392)</vt:lpstr>
      <vt:lpstr>Background</vt:lpstr>
      <vt:lpstr>Novel Features of CLTX-CAR T-Cell Therapy</vt:lpstr>
      <vt:lpstr>CLTX-CAR T Cells Mediate Potent In Vivo  Antitumor Activity</vt:lpstr>
      <vt:lpstr>Phase 1 Study Design</vt:lpstr>
      <vt:lpstr>Phase 1 Treatment Schema</vt:lpstr>
      <vt:lpstr>Conclusions and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Moore</dc:creator>
  <cp:lastModifiedBy>Syed Rizvi</cp:lastModifiedBy>
  <cp:revision>326</cp:revision>
  <dcterms:created xsi:type="dcterms:W3CDTF">2017-08-31T13:24:19Z</dcterms:created>
  <dcterms:modified xsi:type="dcterms:W3CDTF">2021-05-06T12:52:54Z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0x0101009F39CC9A11B9ED47A6270084AD5025F4</vt:lpwstr>
  </property>
</Properties>
</file>